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7" r:id="rId5"/>
    <p:sldId id="581" r:id="rId6"/>
    <p:sldId id="635" r:id="rId7"/>
    <p:sldId id="636" r:id="rId8"/>
    <p:sldId id="638" r:id="rId9"/>
    <p:sldId id="639" r:id="rId10"/>
    <p:sldId id="656" r:id="rId11"/>
    <p:sldId id="657" r:id="rId12"/>
    <p:sldId id="658" r:id="rId13"/>
    <p:sldId id="659" r:id="rId14"/>
    <p:sldId id="660" r:id="rId15"/>
    <p:sldId id="630" r:id="rId16"/>
    <p:sldId id="661" r:id="rId17"/>
    <p:sldId id="496" r:id="rId18"/>
    <p:sldId id="597" r:id="rId19"/>
    <p:sldId id="667" r:id="rId20"/>
    <p:sldId id="599" r:id="rId21"/>
    <p:sldId id="600" r:id="rId22"/>
    <p:sldId id="668" r:id="rId23"/>
    <p:sldId id="602" r:id="rId24"/>
    <p:sldId id="609" r:id="rId25"/>
    <p:sldId id="662" r:id="rId26"/>
    <p:sldId id="601" r:id="rId27"/>
    <p:sldId id="663" r:id="rId28"/>
    <p:sldId id="603" r:id="rId29"/>
    <p:sldId id="619" r:id="rId30"/>
    <p:sldId id="623" r:id="rId31"/>
    <p:sldId id="624" r:id="rId32"/>
    <p:sldId id="620" r:id="rId33"/>
    <p:sldId id="625" r:id="rId34"/>
    <p:sldId id="64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DC44C-959A-C11A-ED85-D33763002B6C}" v="97" dt="2025-08-05T16:37:24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60"/>
  </p:normalViewPr>
  <p:slideViewPr>
    <p:cSldViewPr snapToGrid="0">
      <p:cViewPr varScale="1">
        <p:scale>
          <a:sx n="95" d="100"/>
          <a:sy n="95" d="100"/>
        </p:scale>
        <p:origin x="13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tenantanon#79a50cb4-fa04-495b-9bd1-7860bc00fe6a::" providerId="AD" clId="Web-{0FCDC44C-959A-C11A-ED85-D33763002B6C}"/>
    <pc:docChg chg="addSld delSld modSld sldOrd">
      <pc:chgData name="Guest User" userId="S::urn:spo:tenantanon#79a50cb4-fa04-495b-9bd1-7860bc00fe6a::" providerId="AD" clId="Web-{0FCDC44C-959A-C11A-ED85-D33763002B6C}" dt="2025-08-05T16:37:24.900" v="113"/>
      <pc:docMkLst>
        <pc:docMk/>
      </pc:docMkLst>
      <pc:sldChg chg="modSp ord">
        <pc:chgData name="Guest User" userId="S::urn:spo:tenantanon#79a50cb4-fa04-495b-9bd1-7860bc00fe6a::" providerId="AD" clId="Web-{0FCDC44C-959A-C11A-ED85-D33763002B6C}" dt="2025-08-05T16:28:51.479" v="112" actId="20577"/>
        <pc:sldMkLst>
          <pc:docMk/>
          <pc:sldMk cId="1237167470" sldId="630"/>
        </pc:sldMkLst>
        <pc:spChg chg="mod">
          <ac:chgData name="Guest User" userId="S::urn:spo:tenantanon#79a50cb4-fa04-495b-9bd1-7860bc00fe6a::" providerId="AD" clId="Web-{0FCDC44C-959A-C11A-ED85-D33763002B6C}" dt="2025-08-05T16:28:51.479" v="112" actId="20577"/>
          <ac:spMkLst>
            <pc:docMk/>
            <pc:sldMk cId="1237167470" sldId="630"/>
            <ac:spMk id="9" creationId="{65979BA4-860C-51AD-FBBA-8615ACCAFD38}"/>
          </ac:spMkLst>
        </pc:spChg>
      </pc:sldChg>
      <pc:sldChg chg="modSp">
        <pc:chgData name="Guest User" userId="S::urn:spo:tenantanon#79a50cb4-fa04-495b-9bd1-7860bc00fe6a::" providerId="AD" clId="Web-{0FCDC44C-959A-C11A-ED85-D33763002B6C}" dt="2025-08-05T16:09:41.077" v="33" actId="20577"/>
        <pc:sldMkLst>
          <pc:docMk/>
          <pc:sldMk cId="3964435669" sldId="659"/>
        </pc:sldMkLst>
        <pc:graphicFrameChg chg="modGraphic">
          <ac:chgData name="Guest User" userId="S::urn:spo:tenantanon#79a50cb4-fa04-495b-9bd1-7860bc00fe6a::" providerId="AD" clId="Web-{0FCDC44C-959A-C11A-ED85-D33763002B6C}" dt="2025-08-05T16:09:41.077" v="33" actId="20577"/>
          <ac:graphicFrameMkLst>
            <pc:docMk/>
            <pc:sldMk cId="3964435669" sldId="659"/>
            <ac:graphicFrameMk id="10" creationId="{F104B8FC-D063-5985-4ECA-E25100844D27}"/>
          </ac:graphicFrameMkLst>
        </pc:graphicFrameChg>
      </pc:sldChg>
      <pc:sldChg chg="modSp">
        <pc:chgData name="Guest User" userId="S::urn:spo:tenantanon#79a50cb4-fa04-495b-9bd1-7860bc00fe6a::" providerId="AD" clId="Web-{0FCDC44C-959A-C11A-ED85-D33763002B6C}" dt="2025-08-05T16:10:02.656" v="36" actId="1076"/>
        <pc:sldMkLst>
          <pc:docMk/>
          <pc:sldMk cId="3673473040" sldId="660"/>
        </pc:sldMkLst>
        <pc:picChg chg="mod">
          <ac:chgData name="Guest User" userId="S::urn:spo:tenantanon#79a50cb4-fa04-495b-9bd1-7860bc00fe6a::" providerId="AD" clId="Web-{0FCDC44C-959A-C11A-ED85-D33763002B6C}" dt="2025-08-05T16:10:02.656" v="36" actId="1076"/>
          <ac:picMkLst>
            <pc:docMk/>
            <pc:sldMk cId="3673473040" sldId="660"/>
            <ac:picMk id="12" creationId="{6D1D2023-29F9-FB1A-EB6E-7E1817784F25}"/>
          </ac:picMkLst>
        </pc:picChg>
      </pc:sldChg>
      <pc:sldChg chg="addSp delSp modSp add del">
        <pc:chgData name="Guest User" userId="S::urn:spo:tenantanon#79a50cb4-fa04-495b-9bd1-7860bc00fe6a::" providerId="AD" clId="Web-{0FCDC44C-959A-C11A-ED85-D33763002B6C}" dt="2025-08-05T16:37:24.900" v="113"/>
        <pc:sldMkLst>
          <pc:docMk/>
          <pc:sldMk cId="3449366204" sldId="670"/>
        </pc:sldMkLst>
        <pc:spChg chg="mod">
          <ac:chgData name="Guest User" userId="S::urn:spo:tenantanon#79a50cb4-fa04-495b-9bd1-7860bc00fe6a::" providerId="AD" clId="Web-{0FCDC44C-959A-C11A-ED85-D33763002B6C}" dt="2025-08-05T16:21:44.290" v="84" actId="1076"/>
          <ac:spMkLst>
            <pc:docMk/>
            <pc:sldMk cId="3449366204" sldId="670"/>
            <ac:spMk id="7" creationId="{26FED3B5-1F54-BC93-4382-597C56CE8CB2}"/>
          </ac:spMkLst>
        </pc:spChg>
        <pc:spChg chg="mod">
          <ac:chgData name="Guest User" userId="S::urn:spo:tenantanon#79a50cb4-fa04-495b-9bd1-7860bc00fe6a::" providerId="AD" clId="Web-{0FCDC44C-959A-C11A-ED85-D33763002B6C}" dt="2025-08-05T16:21:48.587" v="85" actId="14100"/>
          <ac:spMkLst>
            <pc:docMk/>
            <pc:sldMk cId="3449366204" sldId="670"/>
            <ac:spMk id="8" creationId="{D03BDF53-ACC7-AD69-FE29-18A24CA06F40}"/>
          </ac:spMkLst>
        </pc:spChg>
        <pc:spChg chg="mod">
          <ac:chgData name="Guest User" userId="S::urn:spo:tenantanon#79a50cb4-fa04-495b-9bd1-7860bc00fe6a::" providerId="AD" clId="Web-{0FCDC44C-959A-C11A-ED85-D33763002B6C}" dt="2025-08-05T16:21:21.085" v="75" actId="1076"/>
          <ac:spMkLst>
            <pc:docMk/>
            <pc:sldMk cId="3449366204" sldId="670"/>
            <ac:spMk id="9" creationId="{EB141CF6-5880-7792-6DF8-865A06763B1C}"/>
          </ac:spMkLst>
        </pc:spChg>
        <pc:spChg chg="mod">
          <ac:chgData name="Guest User" userId="S::urn:spo:tenantanon#79a50cb4-fa04-495b-9bd1-7860bc00fe6a::" providerId="AD" clId="Web-{0FCDC44C-959A-C11A-ED85-D33763002B6C}" dt="2025-08-05T16:21:07.646" v="73" actId="14100"/>
          <ac:spMkLst>
            <pc:docMk/>
            <pc:sldMk cId="3449366204" sldId="670"/>
            <ac:spMk id="10" creationId="{48926602-9768-D95F-65F1-D229523D7A26}"/>
          </ac:spMkLst>
        </pc:spChg>
        <pc:picChg chg="add del mod modCrop">
          <ac:chgData name="Guest User" userId="S::urn:spo:tenantanon#79a50cb4-fa04-495b-9bd1-7860bc00fe6a::" providerId="AD" clId="Web-{0FCDC44C-959A-C11A-ED85-D33763002B6C}" dt="2025-08-05T16:12:49.004" v="44"/>
          <ac:picMkLst>
            <pc:docMk/>
            <pc:sldMk cId="3449366204" sldId="670"/>
            <ac:picMk id="3" creationId="{B0FD7668-15FC-EE9A-BA18-D4753D4376B3}"/>
          </ac:picMkLst>
        </pc:picChg>
        <pc:picChg chg="del">
          <ac:chgData name="Guest User" userId="S::urn:spo:tenantanon#79a50cb4-fa04-495b-9bd1-7860bc00fe6a::" providerId="AD" clId="Web-{0FCDC44C-959A-C11A-ED85-D33763002B6C}" dt="2025-08-05T16:12:10.659" v="38"/>
          <ac:picMkLst>
            <pc:docMk/>
            <pc:sldMk cId="3449366204" sldId="670"/>
            <ac:picMk id="4" creationId="{C8650C85-5F06-BCDF-1D9E-E708BA2EEC5B}"/>
          </ac:picMkLst>
        </pc:picChg>
        <pc:picChg chg="add del mod modCrop">
          <ac:chgData name="Guest User" userId="S::urn:spo:tenantanon#79a50cb4-fa04-495b-9bd1-7860bc00fe6a::" providerId="AD" clId="Web-{0FCDC44C-959A-C11A-ED85-D33763002B6C}" dt="2025-08-05T16:19:51.546" v="54"/>
          <ac:picMkLst>
            <pc:docMk/>
            <pc:sldMk cId="3449366204" sldId="670"/>
            <ac:picMk id="5" creationId="{829FF753-4C07-C5CD-57BD-118E7DBB0827}"/>
          </ac:picMkLst>
        </pc:picChg>
        <pc:picChg chg="mod">
          <ac:chgData name="Guest User" userId="S::urn:spo:tenantanon#79a50cb4-fa04-495b-9bd1-7860bc00fe6a::" providerId="AD" clId="Web-{0FCDC44C-959A-C11A-ED85-D33763002B6C}" dt="2025-08-05T16:20:43.316" v="65" actId="14100"/>
          <ac:picMkLst>
            <pc:docMk/>
            <pc:sldMk cId="3449366204" sldId="670"/>
            <ac:picMk id="6" creationId="{1C1AE9F3-730D-C8CC-498C-23D27A365083}"/>
          </ac:picMkLst>
        </pc:picChg>
        <pc:picChg chg="add mod modCrop">
          <ac:chgData name="Guest User" userId="S::urn:spo:tenantanon#79a50cb4-fa04-495b-9bd1-7860bc00fe6a::" providerId="AD" clId="Web-{0FCDC44C-959A-C11A-ED85-D33763002B6C}" dt="2025-08-05T16:21:54.103" v="86" actId="14100"/>
          <ac:picMkLst>
            <pc:docMk/>
            <pc:sldMk cId="3449366204" sldId="670"/>
            <ac:picMk id="11" creationId="{5B870EF1-8B76-8776-625B-7B5609F7D89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141C71-21E7-41E3-AB53-DA5FB4BB77F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804FAF-A6B7-4BEA-9E9E-C6BC93BBBF72}">
      <dgm:prSet/>
      <dgm:spPr/>
      <dgm:t>
        <a:bodyPr/>
        <a:lstStyle/>
        <a:p>
          <a:r>
            <a:rPr lang="en-US" dirty="0"/>
            <a:t>Development of a low-cost accelerometer/vibrometer with alert transmitting capability</a:t>
          </a:r>
        </a:p>
      </dgm:t>
    </dgm:pt>
    <dgm:pt modelId="{6E927BC7-A9CB-4FC9-B4E6-F4C35332A087}" type="parTrans" cxnId="{58FCEAF8-6CDA-4AC1-9CE0-71C9D01549B2}">
      <dgm:prSet/>
      <dgm:spPr/>
      <dgm:t>
        <a:bodyPr/>
        <a:lstStyle/>
        <a:p>
          <a:endParaRPr lang="en-US"/>
        </a:p>
      </dgm:t>
    </dgm:pt>
    <dgm:pt modelId="{12A7C0E6-D12B-467D-942C-131678D8FCE9}" type="sibTrans" cxnId="{58FCEAF8-6CDA-4AC1-9CE0-71C9D01549B2}">
      <dgm:prSet/>
      <dgm:spPr/>
      <dgm:t>
        <a:bodyPr/>
        <a:lstStyle/>
        <a:p>
          <a:endParaRPr lang="en-US"/>
        </a:p>
      </dgm:t>
    </dgm:pt>
    <dgm:pt modelId="{72524650-20F7-4F16-A480-82544E409CAF}">
      <dgm:prSet/>
      <dgm:spPr/>
      <dgm:t>
        <a:bodyPr/>
        <a:lstStyle/>
        <a:p>
          <a:r>
            <a:rPr lang="en-US"/>
            <a:t>Development of low-cost inclinometer with alert transmitting capability</a:t>
          </a:r>
        </a:p>
      </dgm:t>
    </dgm:pt>
    <dgm:pt modelId="{3205904D-65B1-4629-8BED-7BD18EEC5F16}" type="parTrans" cxnId="{0A38B28B-56CA-49D7-92E0-5138A1A7C9E9}">
      <dgm:prSet/>
      <dgm:spPr/>
      <dgm:t>
        <a:bodyPr/>
        <a:lstStyle/>
        <a:p>
          <a:endParaRPr lang="en-US"/>
        </a:p>
      </dgm:t>
    </dgm:pt>
    <dgm:pt modelId="{A81DF4E0-898A-4E80-A44F-BE97718E9C39}" type="sibTrans" cxnId="{0A38B28B-56CA-49D7-92E0-5138A1A7C9E9}">
      <dgm:prSet/>
      <dgm:spPr/>
      <dgm:t>
        <a:bodyPr/>
        <a:lstStyle/>
        <a:p>
          <a:endParaRPr lang="en-US"/>
        </a:p>
      </dgm:t>
    </dgm:pt>
    <dgm:pt modelId="{1E66CEB1-91C8-4F6C-98FF-8C0D037462E9}">
      <dgm:prSet/>
      <dgm:spPr/>
      <dgm:t>
        <a:bodyPr/>
        <a:lstStyle/>
        <a:p>
          <a:r>
            <a:rPr lang="en-US"/>
            <a:t>Development of early warning systems</a:t>
          </a:r>
        </a:p>
      </dgm:t>
    </dgm:pt>
    <dgm:pt modelId="{0E1ADB79-AAEB-476A-B8C4-9CDAB26ADC9D}" type="parTrans" cxnId="{A0B85BC0-9513-4E2E-BFB6-EDEF2089A67A}">
      <dgm:prSet/>
      <dgm:spPr/>
      <dgm:t>
        <a:bodyPr/>
        <a:lstStyle/>
        <a:p>
          <a:endParaRPr lang="en-US"/>
        </a:p>
      </dgm:t>
    </dgm:pt>
    <dgm:pt modelId="{CEB03DCF-2C95-48FB-A3B6-F2CA6FD7F164}" type="sibTrans" cxnId="{A0B85BC0-9513-4E2E-BFB6-EDEF2089A67A}">
      <dgm:prSet/>
      <dgm:spPr/>
      <dgm:t>
        <a:bodyPr/>
        <a:lstStyle/>
        <a:p>
          <a:endParaRPr lang="en-US"/>
        </a:p>
      </dgm:t>
    </dgm:pt>
    <dgm:pt modelId="{98D3EF51-0BAA-45B5-A68A-F8ED84BDA759}">
      <dgm:prSet/>
      <dgm:spPr/>
      <dgm:t>
        <a:bodyPr/>
        <a:lstStyle/>
        <a:p>
          <a:r>
            <a:rPr lang="en-US" dirty="0"/>
            <a:t>Collection of field data</a:t>
          </a:r>
        </a:p>
      </dgm:t>
    </dgm:pt>
    <dgm:pt modelId="{E87A5632-23D3-422C-B7E1-D9DD83155508}" type="parTrans" cxnId="{17C642AA-CE38-475A-B247-E94E3BB25C4A}">
      <dgm:prSet/>
      <dgm:spPr/>
      <dgm:t>
        <a:bodyPr/>
        <a:lstStyle/>
        <a:p>
          <a:endParaRPr lang="en-US"/>
        </a:p>
      </dgm:t>
    </dgm:pt>
    <dgm:pt modelId="{632FFFFE-51E4-4E0E-984D-9988F701F250}" type="sibTrans" cxnId="{17C642AA-CE38-475A-B247-E94E3BB25C4A}">
      <dgm:prSet/>
      <dgm:spPr/>
      <dgm:t>
        <a:bodyPr/>
        <a:lstStyle/>
        <a:p>
          <a:endParaRPr lang="en-US"/>
        </a:p>
      </dgm:t>
    </dgm:pt>
    <dgm:pt modelId="{C965AF76-65C1-44D3-9D36-9104F73632AC}" type="pres">
      <dgm:prSet presAssocID="{C6141C71-21E7-41E3-AB53-DA5FB4BB77F2}" presName="Name0" presStyleCnt="0">
        <dgm:presLayoutVars>
          <dgm:dir/>
          <dgm:animLvl val="lvl"/>
          <dgm:resizeHandles val="exact"/>
        </dgm:presLayoutVars>
      </dgm:prSet>
      <dgm:spPr/>
    </dgm:pt>
    <dgm:pt modelId="{E27BF60B-1AD7-4DA4-B5D5-A5C2E675A2BD}" type="pres">
      <dgm:prSet presAssocID="{73804FAF-A6B7-4BEA-9E9E-C6BC93BBBF72}" presName="linNode" presStyleCnt="0"/>
      <dgm:spPr/>
    </dgm:pt>
    <dgm:pt modelId="{6F6EC821-8857-4532-8DC2-700FEACB84B2}" type="pres">
      <dgm:prSet presAssocID="{73804FAF-A6B7-4BEA-9E9E-C6BC93BBBF72}" presName="parentText" presStyleLbl="node1" presStyleIdx="0" presStyleCnt="4" custScaleX="277778">
        <dgm:presLayoutVars>
          <dgm:chMax val="1"/>
          <dgm:bulletEnabled val="1"/>
        </dgm:presLayoutVars>
      </dgm:prSet>
      <dgm:spPr/>
    </dgm:pt>
    <dgm:pt modelId="{62221A3B-A8ED-4662-8D4C-886E1FB5C46F}" type="pres">
      <dgm:prSet presAssocID="{12A7C0E6-D12B-467D-942C-131678D8FCE9}" presName="sp" presStyleCnt="0"/>
      <dgm:spPr/>
    </dgm:pt>
    <dgm:pt modelId="{D03EB2D1-25D9-4CBB-A0D6-D5E89670D5AA}" type="pres">
      <dgm:prSet presAssocID="{72524650-20F7-4F16-A480-82544E409CAF}" presName="linNode" presStyleCnt="0"/>
      <dgm:spPr/>
    </dgm:pt>
    <dgm:pt modelId="{7D4FEA6C-3817-444F-8C48-64CFDB604247}" type="pres">
      <dgm:prSet presAssocID="{72524650-20F7-4F16-A480-82544E409CAF}" presName="parentText" presStyleLbl="node1" presStyleIdx="1" presStyleCnt="4" custScaleX="277778">
        <dgm:presLayoutVars>
          <dgm:chMax val="1"/>
          <dgm:bulletEnabled val="1"/>
        </dgm:presLayoutVars>
      </dgm:prSet>
      <dgm:spPr/>
    </dgm:pt>
    <dgm:pt modelId="{B747423B-4AA7-41B1-88B5-CD1651DDF4DE}" type="pres">
      <dgm:prSet presAssocID="{A81DF4E0-898A-4E80-A44F-BE97718E9C39}" presName="sp" presStyleCnt="0"/>
      <dgm:spPr/>
    </dgm:pt>
    <dgm:pt modelId="{F4F020C2-67FC-492D-9847-585EBFF649E9}" type="pres">
      <dgm:prSet presAssocID="{1E66CEB1-91C8-4F6C-98FF-8C0D037462E9}" presName="linNode" presStyleCnt="0"/>
      <dgm:spPr/>
    </dgm:pt>
    <dgm:pt modelId="{8D7F298B-3B54-4CFF-A206-1607414D45AE}" type="pres">
      <dgm:prSet presAssocID="{1E66CEB1-91C8-4F6C-98FF-8C0D037462E9}" presName="parentText" presStyleLbl="node1" presStyleIdx="2" presStyleCnt="4" custScaleX="277778">
        <dgm:presLayoutVars>
          <dgm:chMax val="1"/>
          <dgm:bulletEnabled val="1"/>
        </dgm:presLayoutVars>
      </dgm:prSet>
      <dgm:spPr/>
    </dgm:pt>
    <dgm:pt modelId="{EC6414F3-5E1F-4329-A9DE-A87FAC9E146D}" type="pres">
      <dgm:prSet presAssocID="{CEB03DCF-2C95-48FB-A3B6-F2CA6FD7F164}" presName="sp" presStyleCnt="0"/>
      <dgm:spPr/>
    </dgm:pt>
    <dgm:pt modelId="{64E8C462-2547-4DE3-BEA0-55C9E62F8503}" type="pres">
      <dgm:prSet presAssocID="{98D3EF51-0BAA-45B5-A68A-F8ED84BDA759}" presName="linNode" presStyleCnt="0"/>
      <dgm:spPr/>
    </dgm:pt>
    <dgm:pt modelId="{76774197-C0D0-4098-8736-0FF313BE0629}" type="pres">
      <dgm:prSet presAssocID="{98D3EF51-0BAA-45B5-A68A-F8ED84BDA759}" presName="parentText" presStyleLbl="node1" presStyleIdx="3" presStyleCnt="4" custScaleX="277778">
        <dgm:presLayoutVars>
          <dgm:chMax val="1"/>
          <dgm:bulletEnabled val="1"/>
        </dgm:presLayoutVars>
      </dgm:prSet>
      <dgm:spPr/>
    </dgm:pt>
  </dgm:ptLst>
  <dgm:cxnLst>
    <dgm:cxn modelId="{8980BD5D-93D3-4E9D-908D-EE46DC18AC2A}" type="presOf" srcId="{C6141C71-21E7-41E3-AB53-DA5FB4BB77F2}" destId="{C965AF76-65C1-44D3-9D36-9104F73632AC}" srcOrd="0" destOrd="0" presId="urn:microsoft.com/office/officeart/2005/8/layout/vList5"/>
    <dgm:cxn modelId="{0A38B28B-56CA-49D7-92E0-5138A1A7C9E9}" srcId="{C6141C71-21E7-41E3-AB53-DA5FB4BB77F2}" destId="{72524650-20F7-4F16-A480-82544E409CAF}" srcOrd="1" destOrd="0" parTransId="{3205904D-65B1-4629-8BED-7BD18EEC5F16}" sibTransId="{A81DF4E0-898A-4E80-A44F-BE97718E9C39}"/>
    <dgm:cxn modelId="{AB837B9E-A428-4D4D-9227-DCC0A111D865}" type="presOf" srcId="{98D3EF51-0BAA-45B5-A68A-F8ED84BDA759}" destId="{76774197-C0D0-4098-8736-0FF313BE0629}" srcOrd="0" destOrd="0" presId="urn:microsoft.com/office/officeart/2005/8/layout/vList5"/>
    <dgm:cxn modelId="{17C642AA-CE38-475A-B247-E94E3BB25C4A}" srcId="{C6141C71-21E7-41E3-AB53-DA5FB4BB77F2}" destId="{98D3EF51-0BAA-45B5-A68A-F8ED84BDA759}" srcOrd="3" destOrd="0" parTransId="{E87A5632-23D3-422C-B7E1-D9DD83155508}" sibTransId="{632FFFFE-51E4-4E0E-984D-9988F701F250}"/>
    <dgm:cxn modelId="{A0B85BC0-9513-4E2E-BFB6-EDEF2089A67A}" srcId="{C6141C71-21E7-41E3-AB53-DA5FB4BB77F2}" destId="{1E66CEB1-91C8-4F6C-98FF-8C0D037462E9}" srcOrd="2" destOrd="0" parTransId="{0E1ADB79-AAEB-476A-B8C4-9CDAB26ADC9D}" sibTransId="{CEB03DCF-2C95-48FB-A3B6-F2CA6FD7F164}"/>
    <dgm:cxn modelId="{47BECDD4-DC1D-4336-A6FD-426B5384D806}" type="presOf" srcId="{73804FAF-A6B7-4BEA-9E9E-C6BC93BBBF72}" destId="{6F6EC821-8857-4532-8DC2-700FEACB84B2}" srcOrd="0" destOrd="0" presId="urn:microsoft.com/office/officeart/2005/8/layout/vList5"/>
    <dgm:cxn modelId="{4F66ECE6-2B06-4B1F-8735-785442F053B0}" type="presOf" srcId="{1E66CEB1-91C8-4F6C-98FF-8C0D037462E9}" destId="{8D7F298B-3B54-4CFF-A206-1607414D45AE}" srcOrd="0" destOrd="0" presId="urn:microsoft.com/office/officeart/2005/8/layout/vList5"/>
    <dgm:cxn modelId="{71FA50F5-8FDE-4D71-9F6F-345262F7DA6D}" type="presOf" srcId="{72524650-20F7-4F16-A480-82544E409CAF}" destId="{7D4FEA6C-3817-444F-8C48-64CFDB604247}" srcOrd="0" destOrd="0" presId="urn:microsoft.com/office/officeart/2005/8/layout/vList5"/>
    <dgm:cxn modelId="{58FCEAF8-6CDA-4AC1-9CE0-71C9D01549B2}" srcId="{C6141C71-21E7-41E3-AB53-DA5FB4BB77F2}" destId="{73804FAF-A6B7-4BEA-9E9E-C6BC93BBBF72}" srcOrd="0" destOrd="0" parTransId="{6E927BC7-A9CB-4FC9-B4E6-F4C35332A087}" sibTransId="{12A7C0E6-D12B-467D-942C-131678D8FCE9}"/>
    <dgm:cxn modelId="{A33D4B8D-7F61-40BA-A614-29C7ECA5A51B}" type="presParOf" srcId="{C965AF76-65C1-44D3-9D36-9104F73632AC}" destId="{E27BF60B-1AD7-4DA4-B5D5-A5C2E675A2BD}" srcOrd="0" destOrd="0" presId="urn:microsoft.com/office/officeart/2005/8/layout/vList5"/>
    <dgm:cxn modelId="{03C62988-3849-4CC6-A349-7E0CD8B80D21}" type="presParOf" srcId="{E27BF60B-1AD7-4DA4-B5D5-A5C2E675A2BD}" destId="{6F6EC821-8857-4532-8DC2-700FEACB84B2}" srcOrd="0" destOrd="0" presId="urn:microsoft.com/office/officeart/2005/8/layout/vList5"/>
    <dgm:cxn modelId="{E26AFE2F-55D8-4F43-B0E2-CAF3B9E9453D}" type="presParOf" srcId="{C965AF76-65C1-44D3-9D36-9104F73632AC}" destId="{62221A3B-A8ED-4662-8D4C-886E1FB5C46F}" srcOrd="1" destOrd="0" presId="urn:microsoft.com/office/officeart/2005/8/layout/vList5"/>
    <dgm:cxn modelId="{DD3C8998-3A2E-4A78-A86B-54FB060DEE12}" type="presParOf" srcId="{C965AF76-65C1-44D3-9D36-9104F73632AC}" destId="{D03EB2D1-25D9-4CBB-A0D6-D5E89670D5AA}" srcOrd="2" destOrd="0" presId="urn:microsoft.com/office/officeart/2005/8/layout/vList5"/>
    <dgm:cxn modelId="{8C5285A7-6660-4474-83E5-B64CA20E0698}" type="presParOf" srcId="{D03EB2D1-25D9-4CBB-A0D6-D5E89670D5AA}" destId="{7D4FEA6C-3817-444F-8C48-64CFDB604247}" srcOrd="0" destOrd="0" presId="urn:microsoft.com/office/officeart/2005/8/layout/vList5"/>
    <dgm:cxn modelId="{E3E7EE07-4267-4027-925C-899BAC87224A}" type="presParOf" srcId="{C965AF76-65C1-44D3-9D36-9104F73632AC}" destId="{B747423B-4AA7-41B1-88B5-CD1651DDF4DE}" srcOrd="3" destOrd="0" presId="urn:microsoft.com/office/officeart/2005/8/layout/vList5"/>
    <dgm:cxn modelId="{00EBC4D4-9B70-4348-B155-22E3D92E21DC}" type="presParOf" srcId="{C965AF76-65C1-44D3-9D36-9104F73632AC}" destId="{F4F020C2-67FC-492D-9847-585EBFF649E9}" srcOrd="4" destOrd="0" presId="urn:microsoft.com/office/officeart/2005/8/layout/vList5"/>
    <dgm:cxn modelId="{FEFEB17E-DE46-4256-A206-1DB039B07A21}" type="presParOf" srcId="{F4F020C2-67FC-492D-9847-585EBFF649E9}" destId="{8D7F298B-3B54-4CFF-A206-1607414D45AE}" srcOrd="0" destOrd="0" presId="urn:microsoft.com/office/officeart/2005/8/layout/vList5"/>
    <dgm:cxn modelId="{7AF9DBA7-4327-402F-B868-9F23956DCFEE}" type="presParOf" srcId="{C965AF76-65C1-44D3-9D36-9104F73632AC}" destId="{EC6414F3-5E1F-4329-A9DE-A87FAC9E146D}" srcOrd="5" destOrd="0" presId="urn:microsoft.com/office/officeart/2005/8/layout/vList5"/>
    <dgm:cxn modelId="{4151D6E3-FD87-49B6-BAF9-3E8C2110576E}" type="presParOf" srcId="{C965AF76-65C1-44D3-9D36-9104F73632AC}" destId="{64E8C462-2547-4DE3-BEA0-55C9E62F8503}" srcOrd="6" destOrd="0" presId="urn:microsoft.com/office/officeart/2005/8/layout/vList5"/>
    <dgm:cxn modelId="{6E3AC485-EE73-443D-AFAB-C54943CE3F91}" type="presParOf" srcId="{64E8C462-2547-4DE3-BEA0-55C9E62F8503}" destId="{76774197-C0D0-4098-8736-0FF313BE062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B4F83C-B83B-4C0C-87B6-BAE9BF2022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4FB9F5-095F-4DBF-92EF-DD0CED9E310B}">
      <dgm:prSet/>
      <dgm:spPr/>
      <dgm:t>
        <a:bodyPr/>
        <a:lstStyle/>
        <a:p>
          <a:r>
            <a:rPr lang="en-US"/>
            <a:t>Features</a:t>
          </a:r>
        </a:p>
      </dgm:t>
    </dgm:pt>
    <dgm:pt modelId="{669F1F5F-3C0B-45C4-821F-57517E8D1869}" type="parTrans" cxnId="{456C2B26-CA81-43F9-A0C7-DD09CDC39F44}">
      <dgm:prSet/>
      <dgm:spPr/>
      <dgm:t>
        <a:bodyPr/>
        <a:lstStyle/>
        <a:p>
          <a:endParaRPr lang="en-US"/>
        </a:p>
      </dgm:t>
    </dgm:pt>
    <dgm:pt modelId="{F0C0E376-17E7-40CF-84F1-DCEA40A019F2}" type="sibTrans" cxnId="{456C2B26-CA81-43F9-A0C7-DD09CDC39F44}">
      <dgm:prSet/>
      <dgm:spPr/>
      <dgm:t>
        <a:bodyPr/>
        <a:lstStyle/>
        <a:p>
          <a:endParaRPr lang="en-US"/>
        </a:p>
      </dgm:t>
    </dgm:pt>
    <dgm:pt modelId="{9D7FB4AD-EDAA-4190-BF0C-1985F95EAAD3}">
      <dgm:prSet/>
      <dgm:spPr/>
      <dgm:t>
        <a:bodyPr/>
        <a:lstStyle/>
        <a:p>
          <a:r>
            <a:rPr lang="en-US" dirty="0"/>
            <a:t>Plug and play (after initial configuration)</a:t>
          </a:r>
        </a:p>
      </dgm:t>
    </dgm:pt>
    <dgm:pt modelId="{4C9FA426-D6FD-4119-8169-84C341AF24A4}" type="parTrans" cxnId="{E843CD71-005D-4F82-B591-38AF89FA9550}">
      <dgm:prSet/>
      <dgm:spPr/>
      <dgm:t>
        <a:bodyPr/>
        <a:lstStyle/>
        <a:p>
          <a:endParaRPr lang="en-US"/>
        </a:p>
      </dgm:t>
    </dgm:pt>
    <dgm:pt modelId="{E49ECEFB-5F4A-43FD-9C9C-F1AFFA1BAB74}" type="sibTrans" cxnId="{E843CD71-005D-4F82-B591-38AF89FA9550}">
      <dgm:prSet/>
      <dgm:spPr/>
      <dgm:t>
        <a:bodyPr/>
        <a:lstStyle/>
        <a:p>
          <a:endParaRPr lang="en-US"/>
        </a:p>
      </dgm:t>
    </dgm:pt>
    <dgm:pt modelId="{802B86D2-3CCC-401A-8962-DA59BC2DB4AD}">
      <dgm:prSet/>
      <dgm:spPr/>
      <dgm:t>
        <a:bodyPr/>
        <a:lstStyle/>
        <a:p>
          <a:r>
            <a:rPr lang="en-US" dirty="0"/>
            <a:t>Record data at 100 SPS (24 x 7)</a:t>
          </a:r>
        </a:p>
      </dgm:t>
    </dgm:pt>
    <dgm:pt modelId="{A51B08B8-E377-4240-8856-5CFC79A4269A}" type="parTrans" cxnId="{9A17C458-E2C3-41EC-A678-50FF41F74B02}">
      <dgm:prSet/>
      <dgm:spPr/>
      <dgm:t>
        <a:bodyPr/>
        <a:lstStyle/>
        <a:p>
          <a:endParaRPr lang="en-US"/>
        </a:p>
      </dgm:t>
    </dgm:pt>
    <dgm:pt modelId="{96B5EA68-558B-4C4D-B6D9-5EBC5947465D}" type="sibTrans" cxnId="{9A17C458-E2C3-41EC-A678-50FF41F74B02}">
      <dgm:prSet/>
      <dgm:spPr/>
      <dgm:t>
        <a:bodyPr/>
        <a:lstStyle/>
        <a:p>
          <a:endParaRPr lang="en-US"/>
        </a:p>
      </dgm:t>
    </dgm:pt>
    <dgm:pt modelId="{4F30CD6A-8193-4DC4-86C2-5E9D51AE36D7}">
      <dgm:prSet/>
      <dgm:spPr/>
      <dgm:t>
        <a:bodyPr/>
        <a:lstStyle/>
        <a:p>
          <a:r>
            <a:rPr lang="en-US" dirty="0"/>
            <a:t>Stay connected to wireless network</a:t>
          </a:r>
        </a:p>
      </dgm:t>
    </dgm:pt>
    <dgm:pt modelId="{9964C2EA-CA55-4769-89C0-58B22D9584C1}" type="parTrans" cxnId="{208CE460-CD49-44A9-962E-8F198B12EAF4}">
      <dgm:prSet/>
      <dgm:spPr/>
      <dgm:t>
        <a:bodyPr/>
        <a:lstStyle/>
        <a:p>
          <a:endParaRPr lang="en-US"/>
        </a:p>
      </dgm:t>
    </dgm:pt>
    <dgm:pt modelId="{1887DA56-307B-4786-93C1-1F7945B03737}" type="sibTrans" cxnId="{208CE460-CD49-44A9-962E-8F198B12EAF4}">
      <dgm:prSet/>
      <dgm:spPr/>
      <dgm:t>
        <a:bodyPr/>
        <a:lstStyle/>
        <a:p>
          <a:endParaRPr lang="en-US"/>
        </a:p>
      </dgm:t>
    </dgm:pt>
    <dgm:pt modelId="{A86A47B6-4E55-4C7D-BF61-82841EF8EB28}">
      <dgm:prSet/>
      <dgm:spPr/>
      <dgm:t>
        <a:bodyPr/>
        <a:lstStyle/>
        <a:p>
          <a:r>
            <a:rPr lang="en-US" dirty="0"/>
            <a:t>Periodically upload data to the cloud</a:t>
          </a:r>
        </a:p>
      </dgm:t>
    </dgm:pt>
    <dgm:pt modelId="{F39A2FF8-60C3-4B6F-973B-2FB407D6E093}" type="parTrans" cxnId="{73436BF3-D772-41EE-9BDF-54F733EF3DAA}">
      <dgm:prSet/>
      <dgm:spPr/>
      <dgm:t>
        <a:bodyPr/>
        <a:lstStyle/>
        <a:p>
          <a:endParaRPr lang="en-US"/>
        </a:p>
      </dgm:t>
    </dgm:pt>
    <dgm:pt modelId="{34421813-729E-466D-B45E-D8CA0E8DD27E}" type="sibTrans" cxnId="{73436BF3-D772-41EE-9BDF-54F733EF3DAA}">
      <dgm:prSet/>
      <dgm:spPr/>
      <dgm:t>
        <a:bodyPr/>
        <a:lstStyle/>
        <a:p>
          <a:endParaRPr lang="en-US"/>
        </a:p>
      </dgm:t>
    </dgm:pt>
    <dgm:pt modelId="{6A2A55A4-0A22-48C6-B92D-75C542D6C950}">
      <dgm:prSet/>
      <dgm:spPr/>
      <dgm:t>
        <a:bodyPr/>
        <a:lstStyle/>
        <a:p>
          <a:r>
            <a:rPr lang="en-US" dirty="0"/>
            <a:t>Send warnings when threshold acceleration crossed</a:t>
          </a:r>
        </a:p>
      </dgm:t>
    </dgm:pt>
    <dgm:pt modelId="{2BE23CA5-6F24-453B-899B-6616A4C2A232}" type="parTrans" cxnId="{9038885D-73CF-4A0D-AD44-1186915E3251}">
      <dgm:prSet/>
      <dgm:spPr/>
      <dgm:t>
        <a:bodyPr/>
        <a:lstStyle/>
        <a:p>
          <a:endParaRPr lang="en-US"/>
        </a:p>
      </dgm:t>
    </dgm:pt>
    <dgm:pt modelId="{126E080E-6368-47B5-9098-F86F465CA4B3}" type="sibTrans" cxnId="{9038885D-73CF-4A0D-AD44-1186915E3251}">
      <dgm:prSet/>
      <dgm:spPr/>
      <dgm:t>
        <a:bodyPr/>
        <a:lstStyle/>
        <a:p>
          <a:endParaRPr lang="en-US"/>
        </a:p>
      </dgm:t>
    </dgm:pt>
    <dgm:pt modelId="{6124AB8E-33F3-41C8-9C3D-F03B167C99DF}">
      <dgm:prSet/>
      <dgm:spPr/>
      <dgm:t>
        <a:bodyPr/>
        <a:lstStyle/>
        <a:p>
          <a:r>
            <a:rPr lang="en-US"/>
            <a:t>Data can be accessed remotely</a:t>
          </a:r>
        </a:p>
      </dgm:t>
    </dgm:pt>
    <dgm:pt modelId="{644EEF06-4598-4268-908B-1AC594EE7091}" type="parTrans" cxnId="{6F432113-3489-46E7-B760-0D97DD35F100}">
      <dgm:prSet/>
      <dgm:spPr/>
      <dgm:t>
        <a:bodyPr/>
        <a:lstStyle/>
        <a:p>
          <a:endParaRPr lang="en-US"/>
        </a:p>
      </dgm:t>
    </dgm:pt>
    <dgm:pt modelId="{C4A110C1-0D97-4558-9F1A-652203CF3FC2}" type="sibTrans" cxnId="{6F432113-3489-46E7-B760-0D97DD35F100}">
      <dgm:prSet/>
      <dgm:spPr/>
      <dgm:t>
        <a:bodyPr/>
        <a:lstStyle/>
        <a:p>
          <a:endParaRPr lang="en-US"/>
        </a:p>
      </dgm:t>
    </dgm:pt>
    <dgm:pt modelId="{277137D6-08DF-4D97-8B1E-A8B7C8DD5776}">
      <dgm:prSet/>
      <dgm:spPr/>
      <dgm:t>
        <a:bodyPr/>
        <a:lstStyle/>
        <a:p>
          <a:r>
            <a:rPr lang="en-US"/>
            <a:t>Configuration can be updated remotely</a:t>
          </a:r>
        </a:p>
      </dgm:t>
    </dgm:pt>
    <dgm:pt modelId="{F9E89AFB-E18C-4D72-B3AF-1B617775211C}" type="parTrans" cxnId="{AF478215-9B5C-495B-B731-0C2CD878B85D}">
      <dgm:prSet/>
      <dgm:spPr/>
      <dgm:t>
        <a:bodyPr/>
        <a:lstStyle/>
        <a:p>
          <a:endParaRPr lang="en-US"/>
        </a:p>
      </dgm:t>
    </dgm:pt>
    <dgm:pt modelId="{900A0A7F-ACD0-451E-BD1F-8DC4261C8A43}" type="sibTrans" cxnId="{AF478215-9B5C-495B-B731-0C2CD878B85D}">
      <dgm:prSet/>
      <dgm:spPr/>
      <dgm:t>
        <a:bodyPr/>
        <a:lstStyle/>
        <a:p>
          <a:endParaRPr lang="en-US"/>
        </a:p>
      </dgm:t>
    </dgm:pt>
    <dgm:pt modelId="{3A3B2508-E108-4A60-BEB2-6DF8E3B1D603}" type="pres">
      <dgm:prSet presAssocID="{7FB4F83C-B83B-4C0C-87B6-BAE9BF2022E8}" presName="vert0" presStyleCnt="0">
        <dgm:presLayoutVars>
          <dgm:dir/>
          <dgm:animOne val="branch"/>
          <dgm:animLvl val="lvl"/>
        </dgm:presLayoutVars>
      </dgm:prSet>
      <dgm:spPr/>
    </dgm:pt>
    <dgm:pt modelId="{36185AE5-56ED-4595-9F61-7436D7D546B9}" type="pres">
      <dgm:prSet presAssocID="{D54FB9F5-095F-4DBF-92EF-DD0CED9E310B}" presName="thickLine" presStyleLbl="alignNode1" presStyleIdx="0" presStyleCnt="1"/>
      <dgm:spPr/>
    </dgm:pt>
    <dgm:pt modelId="{D5DF0A74-A38A-486C-AABD-AA81B736EB94}" type="pres">
      <dgm:prSet presAssocID="{D54FB9F5-095F-4DBF-92EF-DD0CED9E310B}" presName="horz1" presStyleCnt="0"/>
      <dgm:spPr/>
    </dgm:pt>
    <dgm:pt modelId="{2B84A377-98BB-4E27-94E7-EE2A98CFBE26}" type="pres">
      <dgm:prSet presAssocID="{D54FB9F5-095F-4DBF-92EF-DD0CED9E310B}" presName="tx1" presStyleLbl="revTx" presStyleIdx="0" presStyleCnt="8"/>
      <dgm:spPr/>
    </dgm:pt>
    <dgm:pt modelId="{019C2330-7193-47DB-AA51-2A1DC77FD308}" type="pres">
      <dgm:prSet presAssocID="{D54FB9F5-095F-4DBF-92EF-DD0CED9E310B}" presName="vert1" presStyleCnt="0"/>
      <dgm:spPr/>
    </dgm:pt>
    <dgm:pt modelId="{C86012E4-943D-485C-833B-EB840F33E765}" type="pres">
      <dgm:prSet presAssocID="{9D7FB4AD-EDAA-4190-BF0C-1985F95EAAD3}" presName="vertSpace2a" presStyleCnt="0"/>
      <dgm:spPr/>
    </dgm:pt>
    <dgm:pt modelId="{36FF6895-1D85-45CC-B2C6-9E037D81E720}" type="pres">
      <dgm:prSet presAssocID="{9D7FB4AD-EDAA-4190-BF0C-1985F95EAAD3}" presName="horz2" presStyleCnt="0"/>
      <dgm:spPr/>
    </dgm:pt>
    <dgm:pt modelId="{069ECB9B-AF65-409E-B661-4B7DDFF63383}" type="pres">
      <dgm:prSet presAssocID="{9D7FB4AD-EDAA-4190-BF0C-1985F95EAAD3}" presName="horzSpace2" presStyleCnt="0"/>
      <dgm:spPr/>
    </dgm:pt>
    <dgm:pt modelId="{935DD451-30FA-4DF1-B0E3-48F3ADE8DBA6}" type="pres">
      <dgm:prSet presAssocID="{9D7FB4AD-EDAA-4190-BF0C-1985F95EAAD3}" presName="tx2" presStyleLbl="revTx" presStyleIdx="1" presStyleCnt="8"/>
      <dgm:spPr/>
    </dgm:pt>
    <dgm:pt modelId="{83238BD1-466E-4CC7-96AB-D9FD372E819B}" type="pres">
      <dgm:prSet presAssocID="{9D7FB4AD-EDAA-4190-BF0C-1985F95EAAD3}" presName="vert2" presStyleCnt="0"/>
      <dgm:spPr/>
    </dgm:pt>
    <dgm:pt modelId="{D8D83F4D-BFEE-4F7E-BD2D-93E290435978}" type="pres">
      <dgm:prSet presAssocID="{9D7FB4AD-EDAA-4190-BF0C-1985F95EAAD3}" presName="thinLine2b" presStyleLbl="callout" presStyleIdx="0" presStyleCnt="7"/>
      <dgm:spPr/>
    </dgm:pt>
    <dgm:pt modelId="{743C2CC0-9CCC-4BF6-860F-4B9A00B6B957}" type="pres">
      <dgm:prSet presAssocID="{9D7FB4AD-EDAA-4190-BF0C-1985F95EAAD3}" presName="vertSpace2b" presStyleCnt="0"/>
      <dgm:spPr/>
    </dgm:pt>
    <dgm:pt modelId="{3D916264-96E1-47C2-A175-8A60E4BEDB2F}" type="pres">
      <dgm:prSet presAssocID="{802B86D2-3CCC-401A-8962-DA59BC2DB4AD}" presName="horz2" presStyleCnt="0"/>
      <dgm:spPr/>
    </dgm:pt>
    <dgm:pt modelId="{5D28E5F4-52F1-4B43-B0CC-A8D1486CAE62}" type="pres">
      <dgm:prSet presAssocID="{802B86D2-3CCC-401A-8962-DA59BC2DB4AD}" presName="horzSpace2" presStyleCnt="0"/>
      <dgm:spPr/>
    </dgm:pt>
    <dgm:pt modelId="{038F9743-517B-4DF2-89AD-E34B73A18B0A}" type="pres">
      <dgm:prSet presAssocID="{802B86D2-3CCC-401A-8962-DA59BC2DB4AD}" presName="tx2" presStyleLbl="revTx" presStyleIdx="2" presStyleCnt="8"/>
      <dgm:spPr/>
    </dgm:pt>
    <dgm:pt modelId="{AE9B73BC-FA2D-433E-B9F0-4110FC532FDF}" type="pres">
      <dgm:prSet presAssocID="{802B86D2-3CCC-401A-8962-DA59BC2DB4AD}" presName="vert2" presStyleCnt="0"/>
      <dgm:spPr/>
    </dgm:pt>
    <dgm:pt modelId="{D513428F-4E35-4078-9EDA-B7EA9C492330}" type="pres">
      <dgm:prSet presAssocID="{802B86D2-3CCC-401A-8962-DA59BC2DB4AD}" presName="thinLine2b" presStyleLbl="callout" presStyleIdx="1" presStyleCnt="7"/>
      <dgm:spPr/>
    </dgm:pt>
    <dgm:pt modelId="{A9D3FC66-2846-4FEC-B5D6-FE081DBE20F8}" type="pres">
      <dgm:prSet presAssocID="{802B86D2-3CCC-401A-8962-DA59BC2DB4AD}" presName="vertSpace2b" presStyleCnt="0"/>
      <dgm:spPr/>
    </dgm:pt>
    <dgm:pt modelId="{D32B4D83-40F8-4F1A-8EA0-152F102E4091}" type="pres">
      <dgm:prSet presAssocID="{4F30CD6A-8193-4DC4-86C2-5E9D51AE36D7}" presName="horz2" presStyleCnt="0"/>
      <dgm:spPr/>
    </dgm:pt>
    <dgm:pt modelId="{8E30F815-603D-4CDA-ACE5-18460F9B9007}" type="pres">
      <dgm:prSet presAssocID="{4F30CD6A-8193-4DC4-86C2-5E9D51AE36D7}" presName="horzSpace2" presStyleCnt="0"/>
      <dgm:spPr/>
    </dgm:pt>
    <dgm:pt modelId="{25B1AF47-F20E-417C-8EA0-5DE5A30F039A}" type="pres">
      <dgm:prSet presAssocID="{4F30CD6A-8193-4DC4-86C2-5E9D51AE36D7}" presName="tx2" presStyleLbl="revTx" presStyleIdx="3" presStyleCnt="8"/>
      <dgm:spPr/>
    </dgm:pt>
    <dgm:pt modelId="{6B2D5C7B-0ABA-44EF-ADF8-E44490FDA30F}" type="pres">
      <dgm:prSet presAssocID="{4F30CD6A-8193-4DC4-86C2-5E9D51AE36D7}" presName="vert2" presStyleCnt="0"/>
      <dgm:spPr/>
    </dgm:pt>
    <dgm:pt modelId="{D441B9E8-EC8F-48D4-86EB-E7B3320639D8}" type="pres">
      <dgm:prSet presAssocID="{4F30CD6A-8193-4DC4-86C2-5E9D51AE36D7}" presName="thinLine2b" presStyleLbl="callout" presStyleIdx="2" presStyleCnt="7"/>
      <dgm:spPr/>
    </dgm:pt>
    <dgm:pt modelId="{9E00032F-78A3-414D-A492-3DFE9674F11B}" type="pres">
      <dgm:prSet presAssocID="{4F30CD6A-8193-4DC4-86C2-5E9D51AE36D7}" presName="vertSpace2b" presStyleCnt="0"/>
      <dgm:spPr/>
    </dgm:pt>
    <dgm:pt modelId="{EB80271F-C9D3-4B5D-9C95-42C3A03976A3}" type="pres">
      <dgm:prSet presAssocID="{A86A47B6-4E55-4C7D-BF61-82841EF8EB28}" presName="horz2" presStyleCnt="0"/>
      <dgm:spPr/>
    </dgm:pt>
    <dgm:pt modelId="{EB9789EF-B4C5-433A-B8D0-647D090E4C42}" type="pres">
      <dgm:prSet presAssocID="{A86A47B6-4E55-4C7D-BF61-82841EF8EB28}" presName="horzSpace2" presStyleCnt="0"/>
      <dgm:spPr/>
    </dgm:pt>
    <dgm:pt modelId="{891F3F23-0D6A-46EB-BF4A-414DFAA0DEF3}" type="pres">
      <dgm:prSet presAssocID="{A86A47B6-4E55-4C7D-BF61-82841EF8EB28}" presName="tx2" presStyleLbl="revTx" presStyleIdx="4" presStyleCnt="8"/>
      <dgm:spPr/>
    </dgm:pt>
    <dgm:pt modelId="{DAF6B2DB-3B95-4FFF-823C-1A3F536D15C7}" type="pres">
      <dgm:prSet presAssocID="{A86A47B6-4E55-4C7D-BF61-82841EF8EB28}" presName="vert2" presStyleCnt="0"/>
      <dgm:spPr/>
    </dgm:pt>
    <dgm:pt modelId="{21CC8AAD-AE21-4A3E-88D8-81F422735102}" type="pres">
      <dgm:prSet presAssocID="{A86A47B6-4E55-4C7D-BF61-82841EF8EB28}" presName="thinLine2b" presStyleLbl="callout" presStyleIdx="3" presStyleCnt="7"/>
      <dgm:spPr/>
    </dgm:pt>
    <dgm:pt modelId="{12C60C2A-485C-4DF4-AD5A-6C6E385B7D0D}" type="pres">
      <dgm:prSet presAssocID="{A86A47B6-4E55-4C7D-BF61-82841EF8EB28}" presName="vertSpace2b" presStyleCnt="0"/>
      <dgm:spPr/>
    </dgm:pt>
    <dgm:pt modelId="{13680084-3126-4571-A467-9C4E7217C968}" type="pres">
      <dgm:prSet presAssocID="{6A2A55A4-0A22-48C6-B92D-75C542D6C950}" presName="horz2" presStyleCnt="0"/>
      <dgm:spPr/>
    </dgm:pt>
    <dgm:pt modelId="{243D8DF8-C589-4910-81FA-017C8DA5F6B4}" type="pres">
      <dgm:prSet presAssocID="{6A2A55A4-0A22-48C6-B92D-75C542D6C950}" presName="horzSpace2" presStyleCnt="0"/>
      <dgm:spPr/>
    </dgm:pt>
    <dgm:pt modelId="{0F464610-0EE5-4565-87D0-E6F3125ACA4C}" type="pres">
      <dgm:prSet presAssocID="{6A2A55A4-0A22-48C6-B92D-75C542D6C950}" presName="tx2" presStyleLbl="revTx" presStyleIdx="5" presStyleCnt="8"/>
      <dgm:spPr/>
    </dgm:pt>
    <dgm:pt modelId="{C83A4169-EF85-491D-9360-B0350270C23F}" type="pres">
      <dgm:prSet presAssocID="{6A2A55A4-0A22-48C6-B92D-75C542D6C950}" presName="vert2" presStyleCnt="0"/>
      <dgm:spPr/>
    </dgm:pt>
    <dgm:pt modelId="{653A602A-A246-4B2F-8BCE-07B690F19B00}" type="pres">
      <dgm:prSet presAssocID="{6A2A55A4-0A22-48C6-B92D-75C542D6C950}" presName="thinLine2b" presStyleLbl="callout" presStyleIdx="4" presStyleCnt="7"/>
      <dgm:spPr/>
    </dgm:pt>
    <dgm:pt modelId="{246598E1-3E01-4382-AACE-D6A0F0A50828}" type="pres">
      <dgm:prSet presAssocID="{6A2A55A4-0A22-48C6-B92D-75C542D6C950}" presName="vertSpace2b" presStyleCnt="0"/>
      <dgm:spPr/>
    </dgm:pt>
    <dgm:pt modelId="{DE9850FE-9AF6-4C83-AD4F-A4A3C8CAECDD}" type="pres">
      <dgm:prSet presAssocID="{6124AB8E-33F3-41C8-9C3D-F03B167C99DF}" presName="horz2" presStyleCnt="0"/>
      <dgm:spPr/>
    </dgm:pt>
    <dgm:pt modelId="{B609C1AB-91C8-4DC7-8972-F5A0E585B1A9}" type="pres">
      <dgm:prSet presAssocID="{6124AB8E-33F3-41C8-9C3D-F03B167C99DF}" presName="horzSpace2" presStyleCnt="0"/>
      <dgm:spPr/>
    </dgm:pt>
    <dgm:pt modelId="{9EFB4EB8-219B-4C86-8F52-148AE28CB69B}" type="pres">
      <dgm:prSet presAssocID="{6124AB8E-33F3-41C8-9C3D-F03B167C99DF}" presName="tx2" presStyleLbl="revTx" presStyleIdx="6" presStyleCnt="8"/>
      <dgm:spPr/>
    </dgm:pt>
    <dgm:pt modelId="{D29F2B9C-F636-43DE-9EAF-C05CD69403C5}" type="pres">
      <dgm:prSet presAssocID="{6124AB8E-33F3-41C8-9C3D-F03B167C99DF}" presName="vert2" presStyleCnt="0"/>
      <dgm:spPr/>
    </dgm:pt>
    <dgm:pt modelId="{74C007FB-A829-47A2-9C15-8B656103B4FE}" type="pres">
      <dgm:prSet presAssocID="{6124AB8E-33F3-41C8-9C3D-F03B167C99DF}" presName="thinLine2b" presStyleLbl="callout" presStyleIdx="5" presStyleCnt="7"/>
      <dgm:spPr/>
    </dgm:pt>
    <dgm:pt modelId="{FA783EDA-6597-45C1-B8B8-CCACA2CBAF8D}" type="pres">
      <dgm:prSet presAssocID="{6124AB8E-33F3-41C8-9C3D-F03B167C99DF}" presName="vertSpace2b" presStyleCnt="0"/>
      <dgm:spPr/>
    </dgm:pt>
    <dgm:pt modelId="{96C5EAD9-BE69-4603-8F8D-4567BEB4ED94}" type="pres">
      <dgm:prSet presAssocID="{277137D6-08DF-4D97-8B1E-A8B7C8DD5776}" presName="horz2" presStyleCnt="0"/>
      <dgm:spPr/>
    </dgm:pt>
    <dgm:pt modelId="{6DDB1513-143B-48AC-A564-76234C23BB66}" type="pres">
      <dgm:prSet presAssocID="{277137D6-08DF-4D97-8B1E-A8B7C8DD5776}" presName="horzSpace2" presStyleCnt="0"/>
      <dgm:spPr/>
    </dgm:pt>
    <dgm:pt modelId="{6B0115D4-29AD-4F54-B885-C72817D97F70}" type="pres">
      <dgm:prSet presAssocID="{277137D6-08DF-4D97-8B1E-A8B7C8DD5776}" presName="tx2" presStyleLbl="revTx" presStyleIdx="7" presStyleCnt="8"/>
      <dgm:spPr/>
    </dgm:pt>
    <dgm:pt modelId="{532D00AC-4CB9-48A8-91F5-B8C0E32D0B49}" type="pres">
      <dgm:prSet presAssocID="{277137D6-08DF-4D97-8B1E-A8B7C8DD5776}" presName="vert2" presStyleCnt="0"/>
      <dgm:spPr/>
    </dgm:pt>
    <dgm:pt modelId="{81CFA150-47FF-4563-906E-ADA4DB451A4D}" type="pres">
      <dgm:prSet presAssocID="{277137D6-08DF-4D97-8B1E-A8B7C8DD5776}" presName="thinLine2b" presStyleLbl="callout" presStyleIdx="6" presStyleCnt="7"/>
      <dgm:spPr/>
    </dgm:pt>
    <dgm:pt modelId="{3839E861-2C5B-46DF-8335-E408D9237BEA}" type="pres">
      <dgm:prSet presAssocID="{277137D6-08DF-4D97-8B1E-A8B7C8DD5776}" presName="vertSpace2b" presStyleCnt="0"/>
      <dgm:spPr/>
    </dgm:pt>
  </dgm:ptLst>
  <dgm:cxnLst>
    <dgm:cxn modelId="{B3B5CF10-81B2-4106-A7E0-4EFC7146AEFA}" type="presOf" srcId="{9D7FB4AD-EDAA-4190-BF0C-1985F95EAAD3}" destId="{935DD451-30FA-4DF1-B0E3-48F3ADE8DBA6}" srcOrd="0" destOrd="0" presId="urn:microsoft.com/office/officeart/2008/layout/LinedList"/>
    <dgm:cxn modelId="{6F432113-3489-46E7-B760-0D97DD35F100}" srcId="{D54FB9F5-095F-4DBF-92EF-DD0CED9E310B}" destId="{6124AB8E-33F3-41C8-9C3D-F03B167C99DF}" srcOrd="5" destOrd="0" parTransId="{644EEF06-4598-4268-908B-1AC594EE7091}" sibTransId="{C4A110C1-0D97-4558-9F1A-652203CF3FC2}"/>
    <dgm:cxn modelId="{AF478215-9B5C-495B-B731-0C2CD878B85D}" srcId="{D54FB9F5-095F-4DBF-92EF-DD0CED9E310B}" destId="{277137D6-08DF-4D97-8B1E-A8B7C8DD5776}" srcOrd="6" destOrd="0" parTransId="{F9E89AFB-E18C-4D72-B3AF-1B617775211C}" sibTransId="{900A0A7F-ACD0-451E-BD1F-8DC4261C8A43}"/>
    <dgm:cxn modelId="{456C2B26-CA81-43F9-A0C7-DD09CDC39F44}" srcId="{7FB4F83C-B83B-4C0C-87B6-BAE9BF2022E8}" destId="{D54FB9F5-095F-4DBF-92EF-DD0CED9E310B}" srcOrd="0" destOrd="0" parTransId="{669F1F5F-3C0B-45C4-821F-57517E8D1869}" sibTransId="{F0C0E376-17E7-40CF-84F1-DCEA40A019F2}"/>
    <dgm:cxn modelId="{4A781D3D-2D89-466A-8766-8E2E4D3483D1}" type="presOf" srcId="{4F30CD6A-8193-4DC4-86C2-5E9D51AE36D7}" destId="{25B1AF47-F20E-417C-8EA0-5DE5A30F039A}" srcOrd="0" destOrd="0" presId="urn:microsoft.com/office/officeart/2008/layout/LinedList"/>
    <dgm:cxn modelId="{9038885D-73CF-4A0D-AD44-1186915E3251}" srcId="{D54FB9F5-095F-4DBF-92EF-DD0CED9E310B}" destId="{6A2A55A4-0A22-48C6-B92D-75C542D6C950}" srcOrd="4" destOrd="0" parTransId="{2BE23CA5-6F24-453B-899B-6616A4C2A232}" sibTransId="{126E080E-6368-47B5-9098-F86F465CA4B3}"/>
    <dgm:cxn modelId="{208CE460-CD49-44A9-962E-8F198B12EAF4}" srcId="{D54FB9F5-095F-4DBF-92EF-DD0CED9E310B}" destId="{4F30CD6A-8193-4DC4-86C2-5E9D51AE36D7}" srcOrd="2" destOrd="0" parTransId="{9964C2EA-CA55-4769-89C0-58B22D9584C1}" sibTransId="{1887DA56-307B-4786-93C1-1F7945B03737}"/>
    <dgm:cxn modelId="{CDAAB344-134F-491F-A195-DAC741258BC5}" type="presOf" srcId="{6A2A55A4-0A22-48C6-B92D-75C542D6C950}" destId="{0F464610-0EE5-4565-87D0-E6F3125ACA4C}" srcOrd="0" destOrd="0" presId="urn:microsoft.com/office/officeart/2008/layout/LinedList"/>
    <dgm:cxn modelId="{81EE7849-F7E2-4E04-9CD2-DC2341596B0F}" type="presOf" srcId="{277137D6-08DF-4D97-8B1E-A8B7C8DD5776}" destId="{6B0115D4-29AD-4F54-B885-C72817D97F70}" srcOrd="0" destOrd="0" presId="urn:microsoft.com/office/officeart/2008/layout/LinedList"/>
    <dgm:cxn modelId="{B57EA46B-D7C4-4914-BD57-EF2BB3F4321B}" type="presOf" srcId="{7FB4F83C-B83B-4C0C-87B6-BAE9BF2022E8}" destId="{3A3B2508-E108-4A60-BEB2-6DF8E3B1D603}" srcOrd="0" destOrd="0" presId="urn:microsoft.com/office/officeart/2008/layout/LinedList"/>
    <dgm:cxn modelId="{E843CD71-005D-4F82-B591-38AF89FA9550}" srcId="{D54FB9F5-095F-4DBF-92EF-DD0CED9E310B}" destId="{9D7FB4AD-EDAA-4190-BF0C-1985F95EAAD3}" srcOrd="0" destOrd="0" parTransId="{4C9FA426-D6FD-4119-8169-84C341AF24A4}" sibTransId="{E49ECEFB-5F4A-43FD-9C9C-F1AFFA1BAB74}"/>
    <dgm:cxn modelId="{9A17C458-E2C3-41EC-A678-50FF41F74B02}" srcId="{D54FB9F5-095F-4DBF-92EF-DD0CED9E310B}" destId="{802B86D2-3CCC-401A-8962-DA59BC2DB4AD}" srcOrd="1" destOrd="0" parTransId="{A51B08B8-E377-4240-8856-5CFC79A4269A}" sibTransId="{96B5EA68-558B-4C4D-B6D9-5EBC5947465D}"/>
    <dgm:cxn modelId="{AB92C496-4F01-4590-8EFE-25EB25B4FE02}" type="presOf" srcId="{6124AB8E-33F3-41C8-9C3D-F03B167C99DF}" destId="{9EFB4EB8-219B-4C86-8F52-148AE28CB69B}" srcOrd="0" destOrd="0" presId="urn:microsoft.com/office/officeart/2008/layout/LinedList"/>
    <dgm:cxn modelId="{CF15959D-745C-41F8-8A28-CB2A61337E09}" type="presOf" srcId="{D54FB9F5-095F-4DBF-92EF-DD0CED9E310B}" destId="{2B84A377-98BB-4E27-94E7-EE2A98CFBE26}" srcOrd="0" destOrd="0" presId="urn:microsoft.com/office/officeart/2008/layout/LinedList"/>
    <dgm:cxn modelId="{5A6E80AA-2426-448F-BC36-7BC3E904857D}" type="presOf" srcId="{A86A47B6-4E55-4C7D-BF61-82841EF8EB28}" destId="{891F3F23-0D6A-46EB-BF4A-414DFAA0DEF3}" srcOrd="0" destOrd="0" presId="urn:microsoft.com/office/officeart/2008/layout/LinedList"/>
    <dgm:cxn modelId="{C0FE8CB5-A7F3-403C-AB40-9DA993D6C9C1}" type="presOf" srcId="{802B86D2-3CCC-401A-8962-DA59BC2DB4AD}" destId="{038F9743-517B-4DF2-89AD-E34B73A18B0A}" srcOrd="0" destOrd="0" presId="urn:microsoft.com/office/officeart/2008/layout/LinedList"/>
    <dgm:cxn modelId="{73436BF3-D772-41EE-9BDF-54F733EF3DAA}" srcId="{D54FB9F5-095F-4DBF-92EF-DD0CED9E310B}" destId="{A86A47B6-4E55-4C7D-BF61-82841EF8EB28}" srcOrd="3" destOrd="0" parTransId="{F39A2FF8-60C3-4B6F-973B-2FB407D6E093}" sibTransId="{34421813-729E-466D-B45E-D8CA0E8DD27E}"/>
    <dgm:cxn modelId="{36777391-42E9-4D51-8455-C7DA2492F9B5}" type="presParOf" srcId="{3A3B2508-E108-4A60-BEB2-6DF8E3B1D603}" destId="{36185AE5-56ED-4595-9F61-7436D7D546B9}" srcOrd="0" destOrd="0" presId="urn:microsoft.com/office/officeart/2008/layout/LinedList"/>
    <dgm:cxn modelId="{9593B3D5-2946-4CB8-B6EB-C9415AAB29FF}" type="presParOf" srcId="{3A3B2508-E108-4A60-BEB2-6DF8E3B1D603}" destId="{D5DF0A74-A38A-486C-AABD-AA81B736EB94}" srcOrd="1" destOrd="0" presId="urn:microsoft.com/office/officeart/2008/layout/LinedList"/>
    <dgm:cxn modelId="{1C873168-C5C8-4959-A2A1-BB78ED2A26BF}" type="presParOf" srcId="{D5DF0A74-A38A-486C-AABD-AA81B736EB94}" destId="{2B84A377-98BB-4E27-94E7-EE2A98CFBE26}" srcOrd="0" destOrd="0" presId="urn:microsoft.com/office/officeart/2008/layout/LinedList"/>
    <dgm:cxn modelId="{0F5491DF-FD0A-44DD-8761-98B5FF9107E7}" type="presParOf" srcId="{D5DF0A74-A38A-486C-AABD-AA81B736EB94}" destId="{019C2330-7193-47DB-AA51-2A1DC77FD308}" srcOrd="1" destOrd="0" presId="urn:microsoft.com/office/officeart/2008/layout/LinedList"/>
    <dgm:cxn modelId="{8D4CC889-5C04-4029-BC1C-8096DC579A45}" type="presParOf" srcId="{019C2330-7193-47DB-AA51-2A1DC77FD308}" destId="{C86012E4-943D-485C-833B-EB840F33E765}" srcOrd="0" destOrd="0" presId="urn:microsoft.com/office/officeart/2008/layout/LinedList"/>
    <dgm:cxn modelId="{2CAC5410-2028-44A8-AFFB-3C1162BD0CF2}" type="presParOf" srcId="{019C2330-7193-47DB-AA51-2A1DC77FD308}" destId="{36FF6895-1D85-45CC-B2C6-9E037D81E720}" srcOrd="1" destOrd="0" presId="urn:microsoft.com/office/officeart/2008/layout/LinedList"/>
    <dgm:cxn modelId="{B6648232-FD51-4615-A2E6-0BDDEA398F59}" type="presParOf" srcId="{36FF6895-1D85-45CC-B2C6-9E037D81E720}" destId="{069ECB9B-AF65-409E-B661-4B7DDFF63383}" srcOrd="0" destOrd="0" presId="urn:microsoft.com/office/officeart/2008/layout/LinedList"/>
    <dgm:cxn modelId="{D637F017-A352-4529-A81D-62BA37E907EC}" type="presParOf" srcId="{36FF6895-1D85-45CC-B2C6-9E037D81E720}" destId="{935DD451-30FA-4DF1-B0E3-48F3ADE8DBA6}" srcOrd="1" destOrd="0" presId="urn:microsoft.com/office/officeart/2008/layout/LinedList"/>
    <dgm:cxn modelId="{032C93E1-377C-4BF3-BDF0-A9F2936E9F79}" type="presParOf" srcId="{36FF6895-1D85-45CC-B2C6-9E037D81E720}" destId="{83238BD1-466E-4CC7-96AB-D9FD372E819B}" srcOrd="2" destOrd="0" presId="urn:microsoft.com/office/officeart/2008/layout/LinedList"/>
    <dgm:cxn modelId="{4B1A38E8-A043-4E6D-BDE5-F9BC85CB83CE}" type="presParOf" srcId="{019C2330-7193-47DB-AA51-2A1DC77FD308}" destId="{D8D83F4D-BFEE-4F7E-BD2D-93E290435978}" srcOrd="2" destOrd="0" presId="urn:microsoft.com/office/officeart/2008/layout/LinedList"/>
    <dgm:cxn modelId="{C2FAB5A3-4A2D-4D53-8472-531F6A0EECA7}" type="presParOf" srcId="{019C2330-7193-47DB-AA51-2A1DC77FD308}" destId="{743C2CC0-9CCC-4BF6-860F-4B9A00B6B957}" srcOrd="3" destOrd="0" presId="urn:microsoft.com/office/officeart/2008/layout/LinedList"/>
    <dgm:cxn modelId="{8DED39B4-FD60-4A28-89D0-45FA124BEB99}" type="presParOf" srcId="{019C2330-7193-47DB-AA51-2A1DC77FD308}" destId="{3D916264-96E1-47C2-A175-8A60E4BEDB2F}" srcOrd="4" destOrd="0" presId="urn:microsoft.com/office/officeart/2008/layout/LinedList"/>
    <dgm:cxn modelId="{18AFC157-DA81-4313-A891-52E6F306A19A}" type="presParOf" srcId="{3D916264-96E1-47C2-A175-8A60E4BEDB2F}" destId="{5D28E5F4-52F1-4B43-B0CC-A8D1486CAE62}" srcOrd="0" destOrd="0" presId="urn:microsoft.com/office/officeart/2008/layout/LinedList"/>
    <dgm:cxn modelId="{483D3B7C-DD84-4A83-B602-0D46ECA2FD2B}" type="presParOf" srcId="{3D916264-96E1-47C2-A175-8A60E4BEDB2F}" destId="{038F9743-517B-4DF2-89AD-E34B73A18B0A}" srcOrd="1" destOrd="0" presId="urn:microsoft.com/office/officeart/2008/layout/LinedList"/>
    <dgm:cxn modelId="{5ABA7FB0-7D24-4C81-8E3F-29F090A775AD}" type="presParOf" srcId="{3D916264-96E1-47C2-A175-8A60E4BEDB2F}" destId="{AE9B73BC-FA2D-433E-B9F0-4110FC532FDF}" srcOrd="2" destOrd="0" presId="urn:microsoft.com/office/officeart/2008/layout/LinedList"/>
    <dgm:cxn modelId="{B3B7C3C4-AE19-4108-9572-B04D95BEA60F}" type="presParOf" srcId="{019C2330-7193-47DB-AA51-2A1DC77FD308}" destId="{D513428F-4E35-4078-9EDA-B7EA9C492330}" srcOrd="5" destOrd="0" presId="urn:microsoft.com/office/officeart/2008/layout/LinedList"/>
    <dgm:cxn modelId="{EBF0D43F-51BF-41AD-B4CA-0A7F3DF05D28}" type="presParOf" srcId="{019C2330-7193-47DB-AA51-2A1DC77FD308}" destId="{A9D3FC66-2846-4FEC-B5D6-FE081DBE20F8}" srcOrd="6" destOrd="0" presId="urn:microsoft.com/office/officeart/2008/layout/LinedList"/>
    <dgm:cxn modelId="{89284223-0D16-4964-95A3-7F799048C941}" type="presParOf" srcId="{019C2330-7193-47DB-AA51-2A1DC77FD308}" destId="{D32B4D83-40F8-4F1A-8EA0-152F102E4091}" srcOrd="7" destOrd="0" presId="urn:microsoft.com/office/officeart/2008/layout/LinedList"/>
    <dgm:cxn modelId="{C4D29E1B-5F4E-4FAB-8FD0-17A4B66E5597}" type="presParOf" srcId="{D32B4D83-40F8-4F1A-8EA0-152F102E4091}" destId="{8E30F815-603D-4CDA-ACE5-18460F9B9007}" srcOrd="0" destOrd="0" presId="urn:microsoft.com/office/officeart/2008/layout/LinedList"/>
    <dgm:cxn modelId="{ED5D026F-7A22-47E5-9FDE-3B3AEB121925}" type="presParOf" srcId="{D32B4D83-40F8-4F1A-8EA0-152F102E4091}" destId="{25B1AF47-F20E-417C-8EA0-5DE5A30F039A}" srcOrd="1" destOrd="0" presId="urn:microsoft.com/office/officeart/2008/layout/LinedList"/>
    <dgm:cxn modelId="{278027FB-F1EB-4903-B0A4-1F1A78B47B77}" type="presParOf" srcId="{D32B4D83-40F8-4F1A-8EA0-152F102E4091}" destId="{6B2D5C7B-0ABA-44EF-ADF8-E44490FDA30F}" srcOrd="2" destOrd="0" presId="urn:microsoft.com/office/officeart/2008/layout/LinedList"/>
    <dgm:cxn modelId="{AF4622CC-99F9-4710-9BB8-CCA57F2C96B6}" type="presParOf" srcId="{019C2330-7193-47DB-AA51-2A1DC77FD308}" destId="{D441B9E8-EC8F-48D4-86EB-E7B3320639D8}" srcOrd="8" destOrd="0" presId="urn:microsoft.com/office/officeart/2008/layout/LinedList"/>
    <dgm:cxn modelId="{BA9BCB9A-F1C4-42D4-8DF5-8D56F8E3EE0F}" type="presParOf" srcId="{019C2330-7193-47DB-AA51-2A1DC77FD308}" destId="{9E00032F-78A3-414D-A492-3DFE9674F11B}" srcOrd="9" destOrd="0" presId="urn:microsoft.com/office/officeart/2008/layout/LinedList"/>
    <dgm:cxn modelId="{E9941CC5-E7A9-4646-B46A-0082B4CCE17B}" type="presParOf" srcId="{019C2330-7193-47DB-AA51-2A1DC77FD308}" destId="{EB80271F-C9D3-4B5D-9C95-42C3A03976A3}" srcOrd="10" destOrd="0" presId="urn:microsoft.com/office/officeart/2008/layout/LinedList"/>
    <dgm:cxn modelId="{5F2FA7D5-1E8B-4F25-8F24-C0CFF2BDBB05}" type="presParOf" srcId="{EB80271F-C9D3-4B5D-9C95-42C3A03976A3}" destId="{EB9789EF-B4C5-433A-B8D0-647D090E4C42}" srcOrd="0" destOrd="0" presId="urn:microsoft.com/office/officeart/2008/layout/LinedList"/>
    <dgm:cxn modelId="{FCAA4867-B033-4E5E-869B-5D194AA3CF59}" type="presParOf" srcId="{EB80271F-C9D3-4B5D-9C95-42C3A03976A3}" destId="{891F3F23-0D6A-46EB-BF4A-414DFAA0DEF3}" srcOrd="1" destOrd="0" presId="urn:microsoft.com/office/officeart/2008/layout/LinedList"/>
    <dgm:cxn modelId="{53067551-EE76-42A5-AB73-940C8AD6E930}" type="presParOf" srcId="{EB80271F-C9D3-4B5D-9C95-42C3A03976A3}" destId="{DAF6B2DB-3B95-4FFF-823C-1A3F536D15C7}" srcOrd="2" destOrd="0" presId="urn:microsoft.com/office/officeart/2008/layout/LinedList"/>
    <dgm:cxn modelId="{BF8431D6-60FE-4482-A4DF-CEDC3CBF40F1}" type="presParOf" srcId="{019C2330-7193-47DB-AA51-2A1DC77FD308}" destId="{21CC8AAD-AE21-4A3E-88D8-81F422735102}" srcOrd="11" destOrd="0" presId="urn:microsoft.com/office/officeart/2008/layout/LinedList"/>
    <dgm:cxn modelId="{BE7357E8-56C8-475B-A69C-280E57F8B0F2}" type="presParOf" srcId="{019C2330-7193-47DB-AA51-2A1DC77FD308}" destId="{12C60C2A-485C-4DF4-AD5A-6C6E385B7D0D}" srcOrd="12" destOrd="0" presId="urn:microsoft.com/office/officeart/2008/layout/LinedList"/>
    <dgm:cxn modelId="{5BD7029B-3ECA-4E2E-8F16-39AEE1596A51}" type="presParOf" srcId="{019C2330-7193-47DB-AA51-2A1DC77FD308}" destId="{13680084-3126-4571-A467-9C4E7217C968}" srcOrd="13" destOrd="0" presId="urn:microsoft.com/office/officeart/2008/layout/LinedList"/>
    <dgm:cxn modelId="{3459397A-E534-4D08-A042-B8E6B8BE94EF}" type="presParOf" srcId="{13680084-3126-4571-A467-9C4E7217C968}" destId="{243D8DF8-C589-4910-81FA-017C8DA5F6B4}" srcOrd="0" destOrd="0" presId="urn:microsoft.com/office/officeart/2008/layout/LinedList"/>
    <dgm:cxn modelId="{D0A44CB3-81E1-4850-AFBB-22ECEEF003BF}" type="presParOf" srcId="{13680084-3126-4571-A467-9C4E7217C968}" destId="{0F464610-0EE5-4565-87D0-E6F3125ACA4C}" srcOrd="1" destOrd="0" presId="urn:microsoft.com/office/officeart/2008/layout/LinedList"/>
    <dgm:cxn modelId="{57AF8D6E-AFA1-4ABB-B574-1BBFC2F878FB}" type="presParOf" srcId="{13680084-3126-4571-A467-9C4E7217C968}" destId="{C83A4169-EF85-491D-9360-B0350270C23F}" srcOrd="2" destOrd="0" presId="urn:microsoft.com/office/officeart/2008/layout/LinedList"/>
    <dgm:cxn modelId="{6BEA4FFC-768E-44AA-BA16-1B3C7D8BF50B}" type="presParOf" srcId="{019C2330-7193-47DB-AA51-2A1DC77FD308}" destId="{653A602A-A246-4B2F-8BCE-07B690F19B00}" srcOrd="14" destOrd="0" presId="urn:microsoft.com/office/officeart/2008/layout/LinedList"/>
    <dgm:cxn modelId="{D29854E9-7051-4E84-8EBC-357B4205ED7F}" type="presParOf" srcId="{019C2330-7193-47DB-AA51-2A1DC77FD308}" destId="{246598E1-3E01-4382-AACE-D6A0F0A50828}" srcOrd="15" destOrd="0" presId="urn:microsoft.com/office/officeart/2008/layout/LinedList"/>
    <dgm:cxn modelId="{B9C7C40F-3F05-4B62-8D0F-CBA75E3B0B11}" type="presParOf" srcId="{019C2330-7193-47DB-AA51-2A1DC77FD308}" destId="{DE9850FE-9AF6-4C83-AD4F-A4A3C8CAECDD}" srcOrd="16" destOrd="0" presId="urn:microsoft.com/office/officeart/2008/layout/LinedList"/>
    <dgm:cxn modelId="{4D7E514D-51B8-4863-B5F5-50FF7FC99C9E}" type="presParOf" srcId="{DE9850FE-9AF6-4C83-AD4F-A4A3C8CAECDD}" destId="{B609C1AB-91C8-4DC7-8972-F5A0E585B1A9}" srcOrd="0" destOrd="0" presId="urn:microsoft.com/office/officeart/2008/layout/LinedList"/>
    <dgm:cxn modelId="{5B07713B-6E34-46C4-BFA9-193B8880F28A}" type="presParOf" srcId="{DE9850FE-9AF6-4C83-AD4F-A4A3C8CAECDD}" destId="{9EFB4EB8-219B-4C86-8F52-148AE28CB69B}" srcOrd="1" destOrd="0" presId="urn:microsoft.com/office/officeart/2008/layout/LinedList"/>
    <dgm:cxn modelId="{8B5C4CE3-68A7-4611-98FA-D55ADEEF9652}" type="presParOf" srcId="{DE9850FE-9AF6-4C83-AD4F-A4A3C8CAECDD}" destId="{D29F2B9C-F636-43DE-9EAF-C05CD69403C5}" srcOrd="2" destOrd="0" presId="urn:microsoft.com/office/officeart/2008/layout/LinedList"/>
    <dgm:cxn modelId="{B9F0F44F-E785-48E9-B707-CEB369418157}" type="presParOf" srcId="{019C2330-7193-47DB-AA51-2A1DC77FD308}" destId="{74C007FB-A829-47A2-9C15-8B656103B4FE}" srcOrd="17" destOrd="0" presId="urn:microsoft.com/office/officeart/2008/layout/LinedList"/>
    <dgm:cxn modelId="{51971294-C51F-4C08-8C6D-F9F66D6B04D9}" type="presParOf" srcId="{019C2330-7193-47DB-AA51-2A1DC77FD308}" destId="{FA783EDA-6597-45C1-B8B8-CCACA2CBAF8D}" srcOrd="18" destOrd="0" presId="urn:microsoft.com/office/officeart/2008/layout/LinedList"/>
    <dgm:cxn modelId="{999858CC-271D-4454-ABD6-2BDCCA98F202}" type="presParOf" srcId="{019C2330-7193-47DB-AA51-2A1DC77FD308}" destId="{96C5EAD9-BE69-4603-8F8D-4567BEB4ED94}" srcOrd="19" destOrd="0" presId="urn:microsoft.com/office/officeart/2008/layout/LinedList"/>
    <dgm:cxn modelId="{E00F6567-2902-4E45-8F93-396E2A9B1067}" type="presParOf" srcId="{96C5EAD9-BE69-4603-8F8D-4567BEB4ED94}" destId="{6DDB1513-143B-48AC-A564-76234C23BB66}" srcOrd="0" destOrd="0" presId="urn:microsoft.com/office/officeart/2008/layout/LinedList"/>
    <dgm:cxn modelId="{7629E4D9-BF71-447D-9FD1-BAA7D163C5A7}" type="presParOf" srcId="{96C5EAD9-BE69-4603-8F8D-4567BEB4ED94}" destId="{6B0115D4-29AD-4F54-B885-C72817D97F70}" srcOrd="1" destOrd="0" presId="urn:microsoft.com/office/officeart/2008/layout/LinedList"/>
    <dgm:cxn modelId="{2D7AB65B-B803-4077-B0EE-48D2B624CC1A}" type="presParOf" srcId="{96C5EAD9-BE69-4603-8F8D-4567BEB4ED94}" destId="{532D00AC-4CB9-48A8-91F5-B8C0E32D0B49}" srcOrd="2" destOrd="0" presId="urn:microsoft.com/office/officeart/2008/layout/LinedList"/>
    <dgm:cxn modelId="{33A9CC0E-81EB-4ED7-A4B6-6796A6B7330D}" type="presParOf" srcId="{019C2330-7193-47DB-AA51-2A1DC77FD308}" destId="{81CFA150-47FF-4563-906E-ADA4DB451A4D}" srcOrd="20" destOrd="0" presId="urn:microsoft.com/office/officeart/2008/layout/LinedList"/>
    <dgm:cxn modelId="{65EC4B7F-3773-456A-AB40-3AFDDD53F39B}" type="presParOf" srcId="{019C2330-7193-47DB-AA51-2A1DC77FD308}" destId="{3839E861-2C5B-46DF-8335-E408D9237BEA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E3E0F3-2127-4107-8D86-AA36B2A7CD9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369C5D-E7A3-49AF-9005-14E0A301F1A7}">
      <dgm:prSet/>
      <dgm:spPr/>
      <dgm:t>
        <a:bodyPr/>
        <a:lstStyle/>
        <a:p>
          <a:r>
            <a:rPr lang="en-US" dirty="0"/>
            <a:t>BUET, Dhaka</a:t>
          </a:r>
        </a:p>
      </dgm:t>
    </dgm:pt>
    <dgm:pt modelId="{D8CA9B5D-E3E4-44C1-8070-D8FC56D73141}" type="parTrans" cxnId="{AC989731-A224-4C7F-B472-C0F52A3179D5}">
      <dgm:prSet/>
      <dgm:spPr/>
      <dgm:t>
        <a:bodyPr/>
        <a:lstStyle/>
        <a:p>
          <a:endParaRPr lang="en-US"/>
        </a:p>
      </dgm:t>
    </dgm:pt>
    <dgm:pt modelId="{B4F1D253-B546-44AF-B99A-B6EFD41C7AA7}" type="sibTrans" cxnId="{AC989731-A224-4C7F-B472-C0F52A3179D5}">
      <dgm:prSet/>
      <dgm:spPr/>
      <dgm:t>
        <a:bodyPr/>
        <a:lstStyle/>
        <a:p>
          <a:endParaRPr lang="en-US"/>
        </a:p>
      </dgm:t>
    </dgm:pt>
    <dgm:pt modelId="{2D52DB2A-88F0-43FA-B07A-BE80B1A3AB2E}">
      <dgm:prSet/>
      <dgm:spPr/>
      <dgm:t>
        <a:bodyPr/>
        <a:lstStyle/>
        <a:p>
          <a:r>
            <a:rPr lang="en-US"/>
            <a:t>SUST, Sylhet</a:t>
          </a:r>
        </a:p>
      </dgm:t>
    </dgm:pt>
    <dgm:pt modelId="{DD0132ED-8776-47CD-9171-94FB737BD5AA}" type="parTrans" cxnId="{A442E26B-3E13-43C7-A42B-7CF77AD4C86B}">
      <dgm:prSet/>
      <dgm:spPr/>
      <dgm:t>
        <a:bodyPr/>
        <a:lstStyle/>
        <a:p>
          <a:endParaRPr lang="en-US"/>
        </a:p>
      </dgm:t>
    </dgm:pt>
    <dgm:pt modelId="{7BD2F02E-55C8-45C2-80BE-599941D506CE}" type="sibTrans" cxnId="{A442E26B-3E13-43C7-A42B-7CF77AD4C86B}">
      <dgm:prSet/>
      <dgm:spPr/>
      <dgm:t>
        <a:bodyPr/>
        <a:lstStyle/>
        <a:p>
          <a:endParaRPr lang="en-US"/>
        </a:p>
      </dgm:t>
    </dgm:pt>
    <dgm:pt modelId="{C3678B8B-4D10-4454-8915-7A65FFDD115D}">
      <dgm:prSet/>
      <dgm:spPr/>
      <dgm:t>
        <a:bodyPr/>
        <a:lstStyle/>
        <a:p>
          <a:r>
            <a:rPr lang="en-US"/>
            <a:t>BAU, Mymensingh</a:t>
          </a:r>
        </a:p>
      </dgm:t>
    </dgm:pt>
    <dgm:pt modelId="{13A0A5AB-A56F-4B4B-9357-3D31AE1C7A01}" type="parTrans" cxnId="{357D8256-668B-443C-9D15-3754108B8E4A}">
      <dgm:prSet/>
      <dgm:spPr/>
      <dgm:t>
        <a:bodyPr/>
        <a:lstStyle/>
        <a:p>
          <a:endParaRPr lang="en-US"/>
        </a:p>
      </dgm:t>
    </dgm:pt>
    <dgm:pt modelId="{F4A0A898-EE5E-494A-858C-19478A672FB5}" type="sibTrans" cxnId="{357D8256-668B-443C-9D15-3754108B8E4A}">
      <dgm:prSet/>
      <dgm:spPr/>
      <dgm:t>
        <a:bodyPr/>
        <a:lstStyle/>
        <a:p>
          <a:endParaRPr lang="en-US"/>
        </a:p>
      </dgm:t>
    </dgm:pt>
    <dgm:pt modelId="{1E02B070-3B81-4BCA-81C9-E39530A8B29C}">
      <dgm:prSet/>
      <dgm:spPr/>
      <dgm:t>
        <a:bodyPr/>
        <a:lstStyle/>
        <a:p>
          <a:r>
            <a:rPr lang="en-US"/>
            <a:t>CUET, Chattogram</a:t>
          </a:r>
        </a:p>
      </dgm:t>
    </dgm:pt>
    <dgm:pt modelId="{E7E4C22D-38DC-4F19-9DF2-DDBCD65E70BA}" type="parTrans" cxnId="{137C0C02-ADEA-49EE-8A07-DA60963D63C4}">
      <dgm:prSet/>
      <dgm:spPr/>
      <dgm:t>
        <a:bodyPr/>
        <a:lstStyle/>
        <a:p>
          <a:endParaRPr lang="en-US"/>
        </a:p>
      </dgm:t>
    </dgm:pt>
    <dgm:pt modelId="{1C164F4B-5F1D-4BE9-9FA6-1DDF89E573E1}" type="sibTrans" cxnId="{137C0C02-ADEA-49EE-8A07-DA60963D63C4}">
      <dgm:prSet/>
      <dgm:spPr/>
      <dgm:t>
        <a:bodyPr/>
        <a:lstStyle/>
        <a:p>
          <a:endParaRPr lang="en-US"/>
        </a:p>
      </dgm:t>
    </dgm:pt>
    <dgm:pt modelId="{FE61E150-8CB3-4DDE-9287-F2BE52915620}">
      <dgm:prSet custT="1"/>
      <dgm:spPr/>
      <dgm:t>
        <a:bodyPr/>
        <a:lstStyle/>
        <a:p>
          <a:r>
            <a:rPr lang="en-US" sz="3200" b="1" dirty="0"/>
            <a:t>Locations</a:t>
          </a:r>
        </a:p>
      </dgm:t>
    </dgm:pt>
    <dgm:pt modelId="{26338A0C-9D37-44F4-9912-7C1647DFF8ED}" type="parTrans" cxnId="{35FB227B-935E-4485-9421-2068C59ABBBE}">
      <dgm:prSet/>
      <dgm:spPr/>
      <dgm:t>
        <a:bodyPr/>
        <a:lstStyle/>
        <a:p>
          <a:endParaRPr lang="en-US"/>
        </a:p>
      </dgm:t>
    </dgm:pt>
    <dgm:pt modelId="{EFE372FD-D5EF-411D-8437-2C47540F1200}" type="sibTrans" cxnId="{35FB227B-935E-4485-9421-2068C59ABBBE}">
      <dgm:prSet/>
      <dgm:spPr/>
      <dgm:t>
        <a:bodyPr/>
        <a:lstStyle/>
        <a:p>
          <a:endParaRPr lang="en-US"/>
        </a:p>
      </dgm:t>
    </dgm:pt>
    <dgm:pt modelId="{E30188D7-A9EB-41D0-94FA-35BD63C99088}">
      <dgm:prSet/>
      <dgm:spPr/>
      <dgm:t>
        <a:bodyPr/>
        <a:lstStyle/>
        <a:p>
          <a:endParaRPr lang="en-US"/>
        </a:p>
      </dgm:t>
    </dgm:pt>
    <dgm:pt modelId="{70951E0C-55C1-424C-9548-2689FBB957AC}" type="parTrans" cxnId="{38B3343E-1415-4ACF-95B9-F24353993D46}">
      <dgm:prSet/>
      <dgm:spPr/>
      <dgm:t>
        <a:bodyPr/>
        <a:lstStyle/>
        <a:p>
          <a:endParaRPr lang="en-US"/>
        </a:p>
      </dgm:t>
    </dgm:pt>
    <dgm:pt modelId="{66E5D272-D68A-47FB-846A-39F6D9F5C42B}" type="sibTrans" cxnId="{38B3343E-1415-4ACF-95B9-F24353993D46}">
      <dgm:prSet/>
      <dgm:spPr/>
      <dgm:t>
        <a:bodyPr/>
        <a:lstStyle/>
        <a:p>
          <a:endParaRPr lang="en-US"/>
        </a:p>
      </dgm:t>
    </dgm:pt>
    <dgm:pt modelId="{42FA7DE3-31F4-4879-8CB6-9D9C80FF875D}" type="pres">
      <dgm:prSet presAssocID="{E9E3E0F3-2127-4107-8D86-AA36B2A7CD95}" presName="vert0" presStyleCnt="0">
        <dgm:presLayoutVars>
          <dgm:dir/>
          <dgm:animOne val="branch"/>
          <dgm:animLvl val="lvl"/>
        </dgm:presLayoutVars>
      </dgm:prSet>
      <dgm:spPr/>
    </dgm:pt>
    <dgm:pt modelId="{180B0F22-60DC-4886-A92D-9898200387B6}" type="pres">
      <dgm:prSet presAssocID="{E30188D7-A9EB-41D0-94FA-35BD63C99088}" presName="thickLine" presStyleLbl="alignNode1" presStyleIdx="0" presStyleCnt="1"/>
      <dgm:spPr/>
    </dgm:pt>
    <dgm:pt modelId="{79F026B8-3036-42DE-A0C3-325C4BE240CF}" type="pres">
      <dgm:prSet presAssocID="{E30188D7-A9EB-41D0-94FA-35BD63C99088}" presName="horz1" presStyleCnt="0"/>
      <dgm:spPr/>
    </dgm:pt>
    <dgm:pt modelId="{0B0DCE8B-7206-4809-AB30-C4A22C29ABA4}" type="pres">
      <dgm:prSet presAssocID="{E30188D7-A9EB-41D0-94FA-35BD63C99088}" presName="tx1" presStyleLbl="revTx" presStyleIdx="0" presStyleCnt="6"/>
      <dgm:spPr/>
    </dgm:pt>
    <dgm:pt modelId="{7BC7BC04-86E5-43D8-9035-C933263C65B9}" type="pres">
      <dgm:prSet presAssocID="{E30188D7-A9EB-41D0-94FA-35BD63C99088}" presName="vert1" presStyleCnt="0"/>
      <dgm:spPr/>
    </dgm:pt>
    <dgm:pt modelId="{515E1DBD-8934-4381-BF2B-067F7DC41456}" type="pres">
      <dgm:prSet presAssocID="{FE61E150-8CB3-4DDE-9287-F2BE52915620}" presName="vertSpace2a" presStyleCnt="0"/>
      <dgm:spPr/>
    </dgm:pt>
    <dgm:pt modelId="{8CEBE968-1D83-4665-84AB-28141C163F7A}" type="pres">
      <dgm:prSet presAssocID="{FE61E150-8CB3-4DDE-9287-F2BE52915620}" presName="horz2" presStyleCnt="0"/>
      <dgm:spPr/>
    </dgm:pt>
    <dgm:pt modelId="{92FE2C38-65D0-41F1-8865-EE8A9BD99FCA}" type="pres">
      <dgm:prSet presAssocID="{FE61E150-8CB3-4DDE-9287-F2BE52915620}" presName="horzSpace2" presStyleCnt="0"/>
      <dgm:spPr/>
    </dgm:pt>
    <dgm:pt modelId="{E75B76F5-14A6-4524-A78D-BD79C46EBC91}" type="pres">
      <dgm:prSet presAssocID="{FE61E150-8CB3-4DDE-9287-F2BE52915620}" presName="tx2" presStyleLbl="revTx" presStyleIdx="1" presStyleCnt="6"/>
      <dgm:spPr/>
    </dgm:pt>
    <dgm:pt modelId="{F2C4C2CD-9883-4632-A461-A61D09EBBA8C}" type="pres">
      <dgm:prSet presAssocID="{FE61E150-8CB3-4DDE-9287-F2BE52915620}" presName="vert2" presStyleCnt="0"/>
      <dgm:spPr/>
    </dgm:pt>
    <dgm:pt modelId="{37F92ACA-5BF8-486F-8522-6772811D5853}" type="pres">
      <dgm:prSet presAssocID="{FE61E150-8CB3-4DDE-9287-F2BE52915620}" presName="thinLine2b" presStyleLbl="callout" presStyleIdx="0" presStyleCnt="5"/>
      <dgm:spPr/>
    </dgm:pt>
    <dgm:pt modelId="{94F0B50B-0B25-454E-80E5-5B646FA4BA69}" type="pres">
      <dgm:prSet presAssocID="{FE61E150-8CB3-4DDE-9287-F2BE52915620}" presName="vertSpace2b" presStyleCnt="0"/>
      <dgm:spPr/>
    </dgm:pt>
    <dgm:pt modelId="{E67131BF-6979-4D5A-85BE-9E6C999183E0}" type="pres">
      <dgm:prSet presAssocID="{54369C5D-E7A3-49AF-9005-14E0A301F1A7}" presName="horz2" presStyleCnt="0"/>
      <dgm:spPr/>
    </dgm:pt>
    <dgm:pt modelId="{895D45BF-7B05-4445-881A-8B554865E236}" type="pres">
      <dgm:prSet presAssocID="{54369C5D-E7A3-49AF-9005-14E0A301F1A7}" presName="horzSpace2" presStyleCnt="0"/>
      <dgm:spPr/>
    </dgm:pt>
    <dgm:pt modelId="{EAF5BC04-1C5B-427B-AE88-585D2DFC3D68}" type="pres">
      <dgm:prSet presAssocID="{54369C5D-E7A3-49AF-9005-14E0A301F1A7}" presName="tx2" presStyleLbl="revTx" presStyleIdx="2" presStyleCnt="6"/>
      <dgm:spPr/>
    </dgm:pt>
    <dgm:pt modelId="{89721EEC-F437-41CF-9E72-399A6ECC75F3}" type="pres">
      <dgm:prSet presAssocID="{54369C5D-E7A3-49AF-9005-14E0A301F1A7}" presName="vert2" presStyleCnt="0"/>
      <dgm:spPr/>
    </dgm:pt>
    <dgm:pt modelId="{21E4350C-D67A-4DF5-BEAE-8038EC738EBF}" type="pres">
      <dgm:prSet presAssocID="{54369C5D-E7A3-49AF-9005-14E0A301F1A7}" presName="thinLine2b" presStyleLbl="callout" presStyleIdx="1" presStyleCnt="5"/>
      <dgm:spPr/>
    </dgm:pt>
    <dgm:pt modelId="{8DF20C04-AB00-4EE8-A6BF-B547178FD997}" type="pres">
      <dgm:prSet presAssocID="{54369C5D-E7A3-49AF-9005-14E0A301F1A7}" presName="vertSpace2b" presStyleCnt="0"/>
      <dgm:spPr/>
    </dgm:pt>
    <dgm:pt modelId="{D30560D6-7B5B-4EEB-9C6A-4713C8F15756}" type="pres">
      <dgm:prSet presAssocID="{2D52DB2A-88F0-43FA-B07A-BE80B1A3AB2E}" presName="horz2" presStyleCnt="0"/>
      <dgm:spPr/>
    </dgm:pt>
    <dgm:pt modelId="{D492D037-D3BB-41DD-859B-71821B38AF0A}" type="pres">
      <dgm:prSet presAssocID="{2D52DB2A-88F0-43FA-B07A-BE80B1A3AB2E}" presName="horzSpace2" presStyleCnt="0"/>
      <dgm:spPr/>
    </dgm:pt>
    <dgm:pt modelId="{8801E078-FEBD-4506-A3B0-7DA41C8C61B8}" type="pres">
      <dgm:prSet presAssocID="{2D52DB2A-88F0-43FA-B07A-BE80B1A3AB2E}" presName="tx2" presStyleLbl="revTx" presStyleIdx="3" presStyleCnt="6"/>
      <dgm:spPr/>
    </dgm:pt>
    <dgm:pt modelId="{3316DE9B-33FD-425B-8E6E-D1B93F382FF7}" type="pres">
      <dgm:prSet presAssocID="{2D52DB2A-88F0-43FA-B07A-BE80B1A3AB2E}" presName="vert2" presStyleCnt="0"/>
      <dgm:spPr/>
    </dgm:pt>
    <dgm:pt modelId="{785CEE2B-0D76-40D4-882F-62C66DCAFB38}" type="pres">
      <dgm:prSet presAssocID="{2D52DB2A-88F0-43FA-B07A-BE80B1A3AB2E}" presName="thinLine2b" presStyleLbl="callout" presStyleIdx="2" presStyleCnt="5"/>
      <dgm:spPr/>
    </dgm:pt>
    <dgm:pt modelId="{DD265AAE-41D1-4B40-B8EA-7C3FA98148A7}" type="pres">
      <dgm:prSet presAssocID="{2D52DB2A-88F0-43FA-B07A-BE80B1A3AB2E}" presName="vertSpace2b" presStyleCnt="0"/>
      <dgm:spPr/>
    </dgm:pt>
    <dgm:pt modelId="{92B3384A-F468-4A09-A27A-6A05F881CF36}" type="pres">
      <dgm:prSet presAssocID="{C3678B8B-4D10-4454-8915-7A65FFDD115D}" presName="horz2" presStyleCnt="0"/>
      <dgm:spPr/>
    </dgm:pt>
    <dgm:pt modelId="{B11CB577-A78E-46AD-8A69-D7DEEF63E81A}" type="pres">
      <dgm:prSet presAssocID="{C3678B8B-4D10-4454-8915-7A65FFDD115D}" presName="horzSpace2" presStyleCnt="0"/>
      <dgm:spPr/>
    </dgm:pt>
    <dgm:pt modelId="{E1E4A5A9-9759-42F7-A17A-042A2B491B7F}" type="pres">
      <dgm:prSet presAssocID="{C3678B8B-4D10-4454-8915-7A65FFDD115D}" presName="tx2" presStyleLbl="revTx" presStyleIdx="4" presStyleCnt="6"/>
      <dgm:spPr/>
    </dgm:pt>
    <dgm:pt modelId="{A97F7D6B-6709-4B12-969B-3D8B69662197}" type="pres">
      <dgm:prSet presAssocID="{C3678B8B-4D10-4454-8915-7A65FFDD115D}" presName="vert2" presStyleCnt="0"/>
      <dgm:spPr/>
    </dgm:pt>
    <dgm:pt modelId="{CA3E1919-71AC-49A0-B10F-5F13DD080A8A}" type="pres">
      <dgm:prSet presAssocID="{C3678B8B-4D10-4454-8915-7A65FFDD115D}" presName="thinLine2b" presStyleLbl="callout" presStyleIdx="3" presStyleCnt="5"/>
      <dgm:spPr/>
    </dgm:pt>
    <dgm:pt modelId="{FBE9228F-7BDC-4687-8071-E5C8255E2F61}" type="pres">
      <dgm:prSet presAssocID="{C3678B8B-4D10-4454-8915-7A65FFDD115D}" presName="vertSpace2b" presStyleCnt="0"/>
      <dgm:spPr/>
    </dgm:pt>
    <dgm:pt modelId="{095E57BA-A660-42DE-A327-8CBC9AAD7DD2}" type="pres">
      <dgm:prSet presAssocID="{1E02B070-3B81-4BCA-81C9-E39530A8B29C}" presName="horz2" presStyleCnt="0"/>
      <dgm:spPr/>
    </dgm:pt>
    <dgm:pt modelId="{0A016A88-B71F-4A8C-B052-110F29E4B0AE}" type="pres">
      <dgm:prSet presAssocID="{1E02B070-3B81-4BCA-81C9-E39530A8B29C}" presName="horzSpace2" presStyleCnt="0"/>
      <dgm:spPr/>
    </dgm:pt>
    <dgm:pt modelId="{43577251-41DA-44CD-9DCC-8A417A7C9209}" type="pres">
      <dgm:prSet presAssocID="{1E02B070-3B81-4BCA-81C9-E39530A8B29C}" presName="tx2" presStyleLbl="revTx" presStyleIdx="5" presStyleCnt="6"/>
      <dgm:spPr/>
    </dgm:pt>
    <dgm:pt modelId="{1449D7F1-EBAC-4947-9470-0422DA5897FB}" type="pres">
      <dgm:prSet presAssocID="{1E02B070-3B81-4BCA-81C9-E39530A8B29C}" presName="vert2" presStyleCnt="0"/>
      <dgm:spPr/>
    </dgm:pt>
    <dgm:pt modelId="{7ADEADE7-D64B-46F2-964B-31F7D4B18C5B}" type="pres">
      <dgm:prSet presAssocID="{1E02B070-3B81-4BCA-81C9-E39530A8B29C}" presName="thinLine2b" presStyleLbl="callout" presStyleIdx="4" presStyleCnt="5"/>
      <dgm:spPr/>
    </dgm:pt>
    <dgm:pt modelId="{F51E39BF-8091-4781-9DD8-D06363F771C0}" type="pres">
      <dgm:prSet presAssocID="{1E02B070-3B81-4BCA-81C9-E39530A8B29C}" presName="vertSpace2b" presStyleCnt="0"/>
      <dgm:spPr/>
    </dgm:pt>
  </dgm:ptLst>
  <dgm:cxnLst>
    <dgm:cxn modelId="{137C0C02-ADEA-49EE-8A07-DA60963D63C4}" srcId="{E30188D7-A9EB-41D0-94FA-35BD63C99088}" destId="{1E02B070-3B81-4BCA-81C9-E39530A8B29C}" srcOrd="4" destOrd="0" parTransId="{E7E4C22D-38DC-4F19-9DF2-DDBCD65E70BA}" sibTransId="{1C164F4B-5F1D-4BE9-9FA6-1DDF89E573E1}"/>
    <dgm:cxn modelId="{AC989731-A224-4C7F-B472-C0F52A3179D5}" srcId="{E30188D7-A9EB-41D0-94FA-35BD63C99088}" destId="{54369C5D-E7A3-49AF-9005-14E0A301F1A7}" srcOrd="1" destOrd="0" parTransId="{D8CA9B5D-E3E4-44C1-8070-D8FC56D73141}" sibTransId="{B4F1D253-B546-44AF-B99A-B6EFD41C7AA7}"/>
    <dgm:cxn modelId="{38B3343E-1415-4ACF-95B9-F24353993D46}" srcId="{E9E3E0F3-2127-4107-8D86-AA36B2A7CD95}" destId="{E30188D7-A9EB-41D0-94FA-35BD63C99088}" srcOrd="0" destOrd="0" parTransId="{70951E0C-55C1-424C-9548-2689FBB957AC}" sibTransId="{66E5D272-D68A-47FB-846A-39F6D9F5C42B}"/>
    <dgm:cxn modelId="{3C2A6644-92CF-4757-A7EE-E14277D6117E}" type="presOf" srcId="{E9E3E0F3-2127-4107-8D86-AA36B2A7CD95}" destId="{42FA7DE3-31F4-4879-8CB6-9D9C80FF875D}" srcOrd="0" destOrd="0" presId="urn:microsoft.com/office/officeart/2008/layout/LinedList"/>
    <dgm:cxn modelId="{A442E26B-3E13-43C7-A42B-7CF77AD4C86B}" srcId="{E30188D7-A9EB-41D0-94FA-35BD63C99088}" destId="{2D52DB2A-88F0-43FA-B07A-BE80B1A3AB2E}" srcOrd="2" destOrd="0" parTransId="{DD0132ED-8776-47CD-9171-94FB737BD5AA}" sibTransId="{7BD2F02E-55C8-45C2-80BE-599941D506CE}"/>
    <dgm:cxn modelId="{EA970B53-714E-4F4C-8CD7-F25BDB06B8F1}" type="presOf" srcId="{FE61E150-8CB3-4DDE-9287-F2BE52915620}" destId="{E75B76F5-14A6-4524-A78D-BD79C46EBC91}" srcOrd="0" destOrd="0" presId="urn:microsoft.com/office/officeart/2008/layout/LinedList"/>
    <dgm:cxn modelId="{357D8256-668B-443C-9D15-3754108B8E4A}" srcId="{E30188D7-A9EB-41D0-94FA-35BD63C99088}" destId="{C3678B8B-4D10-4454-8915-7A65FFDD115D}" srcOrd="3" destOrd="0" parTransId="{13A0A5AB-A56F-4B4B-9357-3D31AE1C7A01}" sibTransId="{F4A0A898-EE5E-494A-858C-19478A672FB5}"/>
    <dgm:cxn modelId="{35FB227B-935E-4485-9421-2068C59ABBBE}" srcId="{E30188D7-A9EB-41D0-94FA-35BD63C99088}" destId="{FE61E150-8CB3-4DDE-9287-F2BE52915620}" srcOrd="0" destOrd="0" parTransId="{26338A0C-9D37-44F4-9912-7C1647DFF8ED}" sibTransId="{EFE372FD-D5EF-411D-8437-2C47540F1200}"/>
    <dgm:cxn modelId="{D796EFB0-176B-4A40-9046-4DACB07BDD28}" type="presOf" srcId="{1E02B070-3B81-4BCA-81C9-E39530A8B29C}" destId="{43577251-41DA-44CD-9DCC-8A417A7C9209}" srcOrd="0" destOrd="0" presId="urn:microsoft.com/office/officeart/2008/layout/LinedList"/>
    <dgm:cxn modelId="{E22E0CC1-D25B-4979-88FD-C9E066319A5F}" type="presOf" srcId="{E30188D7-A9EB-41D0-94FA-35BD63C99088}" destId="{0B0DCE8B-7206-4809-AB30-C4A22C29ABA4}" srcOrd="0" destOrd="0" presId="urn:microsoft.com/office/officeart/2008/layout/LinedList"/>
    <dgm:cxn modelId="{F2A45EDD-BB3C-4082-B1C0-39B623D65CF3}" type="presOf" srcId="{C3678B8B-4D10-4454-8915-7A65FFDD115D}" destId="{E1E4A5A9-9759-42F7-A17A-042A2B491B7F}" srcOrd="0" destOrd="0" presId="urn:microsoft.com/office/officeart/2008/layout/LinedList"/>
    <dgm:cxn modelId="{A5BA20F3-02B3-47A6-BC7E-492C1894EBC9}" type="presOf" srcId="{54369C5D-E7A3-49AF-9005-14E0A301F1A7}" destId="{EAF5BC04-1C5B-427B-AE88-585D2DFC3D68}" srcOrd="0" destOrd="0" presId="urn:microsoft.com/office/officeart/2008/layout/LinedList"/>
    <dgm:cxn modelId="{114717FC-6177-4859-BC5B-7016AB10512C}" type="presOf" srcId="{2D52DB2A-88F0-43FA-B07A-BE80B1A3AB2E}" destId="{8801E078-FEBD-4506-A3B0-7DA41C8C61B8}" srcOrd="0" destOrd="0" presId="urn:microsoft.com/office/officeart/2008/layout/LinedList"/>
    <dgm:cxn modelId="{E9134DC7-D3B2-4D0C-B55C-0F0A9507EFE6}" type="presParOf" srcId="{42FA7DE3-31F4-4879-8CB6-9D9C80FF875D}" destId="{180B0F22-60DC-4886-A92D-9898200387B6}" srcOrd="0" destOrd="0" presId="urn:microsoft.com/office/officeart/2008/layout/LinedList"/>
    <dgm:cxn modelId="{FD1B1FBB-F3BC-478E-A55B-360217E24C32}" type="presParOf" srcId="{42FA7DE3-31F4-4879-8CB6-9D9C80FF875D}" destId="{79F026B8-3036-42DE-A0C3-325C4BE240CF}" srcOrd="1" destOrd="0" presId="urn:microsoft.com/office/officeart/2008/layout/LinedList"/>
    <dgm:cxn modelId="{28AE14B3-AF67-4F96-ADC2-03B22B3ABCF2}" type="presParOf" srcId="{79F026B8-3036-42DE-A0C3-325C4BE240CF}" destId="{0B0DCE8B-7206-4809-AB30-C4A22C29ABA4}" srcOrd="0" destOrd="0" presId="urn:microsoft.com/office/officeart/2008/layout/LinedList"/>
    <dgm:cxn modelId="{9437A2BB-8071-4BCE-92C5-C7A3328F366D}" type="presParOf" srcId="{79F026B8-3036-42DE-A0C3-325C4BE240CF}" destId="{7BC7BC04-86E5-43D8-9035-C933263C65B9}" srcOrd="1" destOrd="0" presId="urn:microsoft.com/office/officeart/2008/layout/LinedList"/>
    <dgm:cxn modelId="{D4445370-1C53-40A6-AF86-5177B79CD1CA}" type="presParOf" srcId="{7BC7BC04-86E5-43D8-9035-C933263C65B9}" destId="{515E1DBD-8934-4381-BF2B-067F7DC41456}" srcOrd="0" destOrd="0" presId="urn:microsoft.com/office/officeart/2008/layout/LinedList"/>
    <dgm:cxn modelId="{18A29872-AE6F-4A08-A4C2-D9275D3DB306}" type="presParOf" srcId="{7BC7BC04-86E5-43D8-9035-C933263C65B9}" destId="{8CEBE968-1D83-4665-84AB-28141C163F7A}" srcOrd="1" destOrd="0" presId="urn:microsoft.com/office/officeart/2008/layout/LinedList"/>
    <dgm:cxn modelId="{B7C2C79C-6F5E-48E0-BBC8-46B777944B6D}" type="presParOf" srcId="{8CEBE968-1D83-4665-84AB-28141C163F7A}" destId="{92FE2C38-65D0-41F1-8865-EE8A9BD99FCA}" srcOrd="0" destOrd="0" presId="urn:microsoft.com/office/officeart/2008/layout/LinedList"/>
    <dgm:cxn modelId="{61849AC1-2AD7-40F7-9A7C-6644083F8513}" type="presParOf" srcId="{8CEBE968-1D83-4665-84AB-28141C163F7A}" destId="{E75B76F5-14A6-4524-A78D-BD79C46EBC91}" srcOrd="1" destOrd="0" presId="urn:microsoft.com/office/officeart/2008/layout/LinedList"/>
    <dgm:cxn modelId="{A342B086-F5AA-496E-A0EF-1D251774FA35}" type="presParOf" srcId="{8CEBE968-1D83-4665-84AB-28141C163F7A}" destId="{F2C4C2CD-9883-4632-A461-A61D09EBBA8C}" srcOrd="2" destOrd="0" presId="urn:microsoft.com/office/officeart/2008/layout/LinedList"/>
    <dgm:cxn modelId="{F27FFB13-0D79-4B1C-B3CC-846ED77CB87B}" type="presParOf" srcId="{7BC7BC04-86E5-43D8-9035-C933263C65B9}" destId="{37F92ACA-5BF8-486F-8522-6772811D5853}" srcOrd="2" destOrd="0" presId="urn:microsoft.com/office/officeart/2008/layout/LinedList"/>
    <dgm:cxn modelId="{F1701BA5-103E-464B-B4B1-B3C923AF2734}" type="presParOf" srcId="{7BC7BC04-86E5-43D8-9035-C933263C65B9}" destId="{94F0B50B-0B25-454E-80E5-5B646FA4BA69}" srcOrd="3" destOrd="0" presId="urn:microsoft.com/office/officeart/2008/layout/LinedList"/>
    <dgm:cxn modelId="{98A47EE3-6958-4B52-BDDB-48A0F788A52C}" type="presParOf" srcId="{7BC7BC04-86E5-43D8-9035-C933263C65B9}" destId="{E67131BF-6979-4D5A-85BE-9E6C999183E0}" srcOrd="4" destOrd="0" presId="urn:microsoft.com/office/officeart/2008/layout/LinedList"/>
    <dgm:cxn modelId="{06566924-C746-46DA-B885-4599683FE3C0}" type="presParOf" srcId="{E67131BF-6979-4D5A-85BE-9E6C999183E0}" destId="{895D45BF-7B05-4445-881A-8B554865E236}" srcOrd="0" destOrd="0" presId="urn:microsoft.com/office/officeart/2008/layout/LinedList"/>
    <dgm:cxn modelId="{667BF509-69B6-4739-B387-A5AFFD46D441}" type="presParOf" srcId="{E67131BF-6979-4D5A-85BE-9E6C999183E0}" destId="{EAF5BC04-1C5B-427B-AE88-585D2DFC3D68}" srcOrd="1" destOrd="0" presId="urn:microsoft.com/office/officeart/2008/layout/LinedList"/>
    <dgm:cxn modelId="{B385F71D-B59F-4AA5-AD3B-1FECB2D8C62B}" type="presParOf" srcId="{E67131BF-6979-4D5A-85BE-9E6C999183E0}" destId="{89721EEC-F437-41CF-9E72-399A6ECC75F3}" srcOrd="2" destOrd="0" presId="urn:microsoft.com/office/officeart/2008/layout/LinedList"/>
    <dgm:cxn modelId="{2E9945D5-5C5C-43B0-BD30-E0F1262091ED}" type="presParOf" srcId="{7BC7BC04-86E5-43D8-9035-C933263C65B9}" destId="{21E4350C-D67A-4DF5-BEAE-8038EC738EBF}" srcOrd="5" destOrd="0" presId="urn:microsoft.com/office/officeart/2008/layout/LinedList"/>
    <dgm:cxn modelId="{9BD80244-5B56-4424-BA9B-C448098266FF}" type="presParOf" srcId="{7BC7BC04-86E5-43D8-9035-C933263C65B9}" destId="{8DF20C04-AB00-4EE8-A6BF-B547178FD997}" srcOrd="6" destOrd="0" presId="urn:microsoft.com/office/officeart/2008/layout/LinedList"/>
    <dgm:cxn modelId="{78687F83-72F8-4EF0-A9D2-9F638252EB7F}" type="presParOf" srcId="{7BC7BC04-86E5-43D8-9035-C933263C65B9}" destId="{D30560D6-7B5B-4EEB-9C6A-4713C8F15756}" srcOrd="7" destOrd="0" presId="urn:microsoft.com/office/officeart/2008/layout/LinedList"/>
    <dgm:cxn modelId="{B1973837-EA23-46AA-A1E0-AD4A1686A3D1}" type="presParOf" srcId="{D30560D6-7B5B-4EEB-9C6A-4713C8F15756}" destId="{D492D037-D3BB-41DD-859B-71821B38AF0A}" srcOrd="0" destOrd="0" presId="urn:microsoft.com/office/officeart/2008/layout/LinedList"/>
    <dgm:cxn modelId="{FC3D7280-EB84-42D5-83EC-71A53288A361}" type="presParOf" srcId="{D30560D6-7B5B-4EEB-9C6A-4713C8F15756}" destId="{8801E078-FEBD-4506-A3B0-7DA41C8C61B8}" srcOrd="1" destOrd="0" presId="urn:microsoft.com/office/officeart/2008/layout/LinedList"/>
    <dgm:cxn modelId="{0D2B1958-61B4-4A8E-8906-370D299E82B7}" type="presParOf" srcId="{D30560D6-7B5B-4EEB-9C6A-4713C8F15756}" destId="{3316DE9B-33FD-425B-8E6E-D1B93F382FF7}" srcOrd="2" destOrd="0" presId="urn:microsoft.com/office/officeart/2008/layout/LinedList"/>
    <dgm:cxn modelId="{45116988-A262-4BC2-A1BF-3757E374694F}" type="presParOf" srcId="{7BC7BC04-86E5-43D8-9035-C933263C65B9}" destId="{785CEE2B-0D76-40D4-882F-62C66DCAFB38}" srcOrd="8" destOrd="0" presId="urn:microsoft.com/office/officeart/2008/layout/LinedList"/>
    <dgm:cxn modelId="{BBC33AB9-143C-4C47-BD09-B0F71002DE70}" type="presParOf" srcId="{7BC7BC04-86E5-43D8-9035-C933263C65B9}" destId="{DD265AAE-41D1-4B40-B8EA-7C3FA98148A7}" srcOrd="9" destOrd="0" presId="urn:microsoft.com/office/officeart/2008/layout/LinedList"/>
    <dgm:cxn modelId="{E888C414-3900-4F27-9ADD-FB0049258083}" type="presParOf" srcId="{7BC7BC04-86E5-43D8-9035-C933263C65B9}" destId="{92B3384A-F468-4A09-A27A-6A05F881CF36}" srcOrd="10" destOrd="0" presId="urn:microsoft.com/office/officeart/2008/layout/LinedList"/>
    <dgm:cxn modelId="{C40E34CF-5A7D-45A7-8F12-867BBBC51E13}" type="presParOf" srcId="{92B3384A-F468-4A09-A27A-6A05F881CF36}" destId="{B11CB577-A78E-46AD-8A69-D7DEEF63E81A}" srcOrd="0" destOrd="0" presId="urn:microsoft.com/office/officeart/2008/layout/LinedList"/>
    <dgm:cxn modelId="{51490B79-C5A7-47C2-B9C8-124C59C4AC74}" type="presParOf" srcId="{92B3384A-F468-4A09-A27A-6A05F881CF36}" destId="{E1E4A5A9-9759-42F7-A17A-042A2B491B7F}" srcOrd="1" destOrd="0" presId="urn:microsoft.com/office/officeart/2008/layout/LinedList"/>
    <dgm:cxn modelId="{2B3F5024-E748-4655-ABA9-BECD5F5C0484}" type="presParOf" srcId="{92B3384A-F468-4A09-A27A-6A05F881CF36}" destId="{A97F7D6B-6709-4B12-969B-3D8B69662197}" srcOrd="2" destOrd="0" presId="urn:microsoft.com/office/officeart/2008/layout/LinedList"/>
    <dgm:cxn modelId="{22ED30E0-40B3-4224-84A0-03510E710025}" type="presParOf" srcId="{7BC7BC04-86E5-43D8-9035-C933263C65B9}" destId="{CA3E1919-71AC-49A0-B10F-5F13DD080A8A}" srcOrd="11" destOrd="0" presId="urn:microsoft.com/office/officeart/2008/layout/LinedList"/>
    <dgm:cxn modelId="{B411473E-22B3-4D8E-A105-D5C0481C43C1}" type="presParOf" srcId="{7BC7BC04-86E5-43D8-9035-C933263C65B9}" destId="{FBE9228F-7BDC-4687-8071-E5C8255E2F61}" srcOrd="12" destOrd="0" presId="urn:microsoft.com/office/officeart/2008/layout/LinedList"/>
    <dgm:cxn modelId="{D58B5A83-6C33-4574-9F8D-0809373FA37B}" type="presParOf" srcId="{7BC7BC04-86E5-43D8-9035-C933263C65B9}" destId="{095E57BA-A660-42DE-A327-8CBC9AAD7DD2}" srcOrd="13" destOrd="0" presId="urn:microsoft.com/office/officeart/2008/layout/LinedList"/>
    <dgm:cxn modelId="{7ED633E1-3EA1-4CB0-A7A3-728E5AF06887}" type="presParOf" srcId="{095E57BA-A660-42DE-A327-8CBC9AAD7DD2}" destId="{0A016A88-B71F-4A8C-B052-110F29E4B0AE}" srcOrd="0" destOrd="0" presId="urn:microsoft.com/office/officeart/2008/layout/LinedList"/>
    <dgm:cxn modelId="{E7C9E64F-6E48-4154-88E6-DF60A0685594}" type="presParOf" srcId="{095E57BA-A660-42DE-A327-8CBC9AAD7DD2}" destId="{43577251-41DA-44CD-9DCC-8A417A7C9209}" srcOrd="1" destOrd="0" presId="urn:microsoft.com/office/officeart/2008/layout/LinedList"/>
    <dgm:cxn modelId="{E0B29A37-892B-4056-84AC-5967C2714D6E}" type="presParOf" srcId="{095E57BA-A660-42DE-A327-8CBC9AAD7DD2}" destId="{1449D7F1-EBAC-4947-9470-0422DA5897FB}" srcOrd="2" destOrd="0" presId="urn:microsoft.com/office/officeart/2008/layout/LinedList"/>
    <dgm:cxn modelId="{F85BDB2B-436A-4D59-B382-1A32B22853BF}" type="presParOf" srcId="{7BC7BC04-86E5-43D8-9035-C933263C65B9}" destId="{7ADEADE7-D64B-46F2-964B-31F7D4B18C5B}" srcOrd="14" destOrd="0" presId="urn:microsoft.com/office/officeart/2008/layout/LinedList"/>
    <dgm:cxn modelId="{146CC7E8-2624-4297-94F7-33CEC3BEC75D}" type="presParOf" srcId="{7BC7BC04-86E5-43D8-9035-C933263C65B9}" destId="{F51E39BF-8091-4781-9DD8-D06363F771C0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8C92A7-3B1D-4DFB-96AD-DD239EDDA0B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F110A4-3C74-4580-BB67-139C70B09679}">
      <dgm:prSet custT="1"/>
      <dgm:spPr/>
      <dgm:t>
        <a:bodyPr/>
        <a:lstStyle/>
        <a:p>
          <a:r>
            <a:rPr lang="en-US" sz="1600" b="1" dirty="0"/>
            <a:t>Time:</a:t>
          </a:r>
          <a:r>
            <a:rPr lang="en-US" sz="1600" dirty="0"/>
            <a:t> 2025-07-31 14:26:48 (UTC)</a:t>
          </a:r>
        </a:p>
      </dgm:t>
    </dgm:pt>
    <dgm:pt modelId="{2FF9BF85-2C1B-4337-B4C4-CDFEB7FE3FDA}" type="parTrans" cxnId="{FE5FD40B-B438-45CA-A3C6-B1AFF5805C09}">
      <dgm:prSet/>
      <dgm:spPr/>
      <dgm:t>
        <a:bodyPr/>
        <a:lstStyle/>
        <a:p>
          <a:endParaRPr lang="en-US"/>
        </a:p>
      </dgm:t>
    </dgm:pt>
    <dgm:pt modelId="{F0FB22AD-E031-4EEE-886C-A83570CCA477}" type="sibTrans" cxnId="{FE5FD40B-B438-45CA-A3C6-B1AFF5805C09}">
      <dgm:prSet/>
      <dgm:spPr/>
      <dgm:t>
        <a:bodyPr/>
        <a:lstStyle/>
        <a:p>
          <a:endParaRPr lang="en-US"/>
        </a:p>
      </dgm:t>
    </dgm:pt>
    <dgm:pt modelId="{B17F7150-4A59-4E76-9B83-7A1F11AFB606}">
      <dgm:prSet custT="1"/>
      <dgm:spPr/>
      <dgm:t>
        <a:bodyPr/>
        <a:lstStyle/>
        <a:p>
          <a:r>
            <a:rPr lang="en-US" sz="1600" b="1" dirty="0"/>
            <a:t>Location:</a:t>
          </a:r>
          <a:r>
            <a:rPr lang="en-US" sz="1600" dirty="0"/>
            <a:t> </a:t>
          </a:r>
          <a:r>
            <a:rPr lang="en-US" sz="1600" dirty="0" err="1"/>
            <a:t>22.335°N</a:t>
          </a:r>
          <a:r>
            <a:rPr lang="en-US" sz="1600" dirty="0"/>
            <a:t> </a:t>
          </a:r>
          <a:r>
            <a:rPr lang="en-US" sz="1600" dirty="0" err="1"/>
            <a:t>94.646°E</a:t>
          </a:r>
          <a:endParaRPr lang="en-US" sz="1600" dirty="0"/>
        </a:p>
      </dgm:t>
    </dgm:pt>
    <dgm:pt modelId="{EED3868E-377F-44DF-A2FF-724EEE18FF30}" type="parTrans" cxnId="{46E73278-6BB7-4F66-8A91-A7F30FC276A3}">
      <dgm:prSet/>
      <dgm:spPr/>
      <dgm:t>
        <a:bodyPr/>
        <a:lstStyle/>
        <a:p>
          <a:endParaRPr lang="en-US"/>
        </a:p>
      </dgm:t>
    </dgm:pt>
    <dgm:pt modelId="{E18CB9BE-1556-4FE1-AB43-65D634DDE582}" type="sibTrans" cxnId="{46E73278-6BB7-4F66-8A91-A7F30FC276A3}">
      <dgm:prSet/>
      <dgm:spPr/>
      <dgm:t>
        <a:bodyPr/>
        <a:lstStyle/>
        <a:p>
          <a:endParaRPr lang="en-US"/>
        </a:p>
      </dgm:t>
    </dgm:pt>
    <dgm:pt modelId="{31C8E256-6B0A-4FEF-A21F-6A0C8D3AAD9A}">
      <dgm:prSet custT="1"/>
      <dgm:spPr/>
      <dgm:t>
        <a:bodyPr/>
        <a:lstStyle/>
        <a:p>
          <a:r>
            <a:rPr lang="en-US" sz="1600" dirty="0"/>
            <a:t>56 km WNW of </a:t>
          </a:r>
          <a:r>
            <a:rPr lang="en-US" sz="1600" dirty="0" err="1"/>
            <a:t>Monywa</a:t>
          </a:r>
          <a:r>
            <a:rPr lang="en-US" sz="1600" dirty="0"/>
            <a:t>, Burma (Myanmar)</a:t>
          </a:r>
        </a:p>
      </dgm:t>
    </dgm:pt>
    <dgm:pt modelId="{9170B869-D10F-4B13-93D0-E94F1894BD20}" type="parTrans" cxnId="{08600C7A-24CA-4C14-BE0F-AFDD926F225C}">
      <dgm:prSet/>
      <dgm:spPr/>
      <dgm:t>
        <a:bodyPr/>
        <a:lstStyle/>
        <a:p>
          <a:endParaRPr lang="en-US"/>
        </a:p>
      </dgm:t>
    </dgm:pt>
    <dgm:pt modelId="{F2CA9533-FCD8-41A1-BF15-83FD514A9973}" type="sibTrans" cxnId="{08600C7A-24CA-4C14-BE0F-AFDD926F225C}">
      <dgm:prSet/>
      <dgm:spPr/>
      <dgm:t>
        <a:bodyPr/>
        <a:lstStyle/>
        <a:p>
          <a:endParaRPr lang="en-US"/>
        </a:p>
      </dgm:t>
    </dgm:pt>
    <dgm:pt modelId="{4A483026-3C57-4573-8199-0224DE441D35}">
      <dgm:prSet custT="1"/>
      <dgm:spPr/>
      <dgm:t>
        <a:bodyPr/>
        <a:lstStyle/>
        <a:p>
          <a:r>
            <a:rPr lang="en-US" sz="1600" b="1" dirty="0"/>
            <a:t>Depth:</a:t>
          </a:r>
          <a:r>
            <a:rPr lang="en-US" sz="1600" dirty="0"/>
            <a:t> 123.1 km </a:t>
          </a:r>
        </a:p>
      </dgm:t>
    </dgm:pt>
    <dgm:pt modelId="{D45AAF36-763C-439E-B03C-FE76C4EFDC1C}" type="parTrans" cxnId="{0DD683F5-E0B6-4FB0-975B-438FF0B0DF01}">
      <dgm:prSet/>
      <dgm:spPr/>
      <dgm:t>
        <a:bodyPr/>
        <a:lstStyle/>
        <a:p>
          <a:endParaRPr lang="en-US"/>
        </a:p>
      </dgm:t>
    </dgm:pt>
    <dgm:pt modelId="{250EED8F-BF57-4EDE-88A3-79FE4DEAD79D}" type="sibTrans" cxnId="{0DD683F5-E0B6-4FB0-975B-438FF0B0DF01}">
      <dgm:prSet/>
      <dgm:spPr/>
      <dgm:t>
        <a:bodyPr/>
        <a:lstStyle/>
        <a:p>
          <a:endParaRPr lang="en-US"/>
        </a:p>
      </dgm:t>
    </dgm:pt>
    <dgm:pt modelId="{03A1F44E-0212-47FF-95E4-535BA893FF79}">
      <dgm:prSet custT="1"/>
      <dgm:spPr/>
      <dgm:t>
        <a:bodyPr/>
        <a:lstStyle/>
        <a:p>
          <a:r>
            <a:rPr lang="en-US" sz="1600" b="1" dirty="0"/>
            <a:t>Source:</a:t>
          </a:r>
          <a:r>
            <a:rPr lang="en-US" sz="1600" dirty="0"/>
            <a:t> https://</a:t>
          </a:r>
          <a:r>
            <a:rPr lang="en-US" sz="1600" dirty="0" err="1"/>
            <a:t>earthquake.usgs.gov</a:t>
          </a:r>
          <a:r>
            <a:rPr lang="en-US" sz="1600" dirty="0"/>
            <a:t>/earthquakes/</a:t>
          </a:r>
          <a:r>
            <a:rPr lang="en-US" sz="1600" dirty="0" err="1"/>
            <a:t>eventpage</a:t>
          </a:r>
          <a:r>
            <a:rPr lang="en-US" sz="1600" dirty="0"/>
            <a:t>/</a:t>
          </a:r>
          <a:r>
            <a:rPr lang="en-US" sz="1600" dirty="0" err="1"/>
            <a:t>us6000qwy4</a:t>
          </a:r>
          <a:endParaRPr lang="en-US" sz="1600" dirty="0"/>
        </a:p>
      </dgm:t>
    </dgm:pt>
    <dgm:pt modelId="{C8089B73-DCAA-455D-829B-54B21EF5DA38}" type="parTrans" cxnId="{5CFE6222-27F8-4403-949A-AA7D0FF3DC88}">
      <dgm:prSet/>
      <dgm:spPr/>
      <dgm:t>
        <a:bodyPr/>
        <a:lstStyle/>
        <a:p>
          <a:endParaRPr lang="en-US"/>
        </a:p>
      </dgm:t>
    </dgm:pt>
    <dgm:pt modelId="{FAC7EDB0-44C2-4695-B237-07DE161F96DE}" type="sibTrans" cxnId="{5CFE6222-27F8-4403-949A-AA7D0FF3DC88}">
      <dgm:prSet/>
      <dgm:spPr/>
      <dgm:t>
        <a:bodyPr/>
        <a:lstStyle/>
        <a:p>
          <a:endParaRPr lang="en-US"/>
        </a:p>
      </dgm:t>
    </dgm:pt>
    <dgm:pt modelId="{D75B0C55-65BC-4A3B-B023-9C58B0BC2237}">
      <dgm:prSet custT="1"/>
      <dgm:spPr/>
      <dgm:t>
        <a:bodyPr/>
        <a:lstStyle/>
        <a:p>
          <a:r>
            <a:rPr lang="en-US" sz="1600" b="1" dirty="0"/>
            <a:t>Magnitude:</a:t>
          </a:r>
          <a:r>
            <a:rPr lang="en-US" sz="1600" dirty="0"/>
            <a:t> M 4.8 </a:t>
          </a:r>
        </a:p>
      </dgm:t>
    </dgm:pt>
    <dgm:pt modelId="{EA73C2D6-90C9-490E-BD0A-6EE1EF7090D1}" type="parTrans" cxnId="{04984CD2-2F3F-4ADE-B895-BB35B6E84AE1}">
      <dgm:prSet/>
      <dgm:spPr/>
      <dgm:t>
        <a:bodyPr/>
        <a:lstStyle/>
        <a:p>
          <a:endParaRPr lang="en-US"/>
        </a:p>
      </dgm:t>
    </dgm:pt>
    <dgm:pt modelId="{22C57CA1-666B-4C56-8E40-A3E94BD83CD8}" type="sibTrans" cxnId="{04984CD2-2F3F-4ADE-B895-BB35B6E84AE1}">
      <dgm:prSet/>
      <dgm:spPr/>
      <dgm:t>
        <a:bodyPr/>
        <a:lstStyle/>
        <a:p>
          <a:endParaRPr lang="en-US"/>
        </a:p>
      </dgm:t>
    </dgm:pt>
    <dgm:pt modelId="{B29829D5-7A09-4397-9C40-E73E1F4B0333}" type="pres">
      <dgm:prSet presAssocID="{E28C92A7-3B1D-4DFB-96AD-DD239EDDA0BF}" presName="Name0" presStyleCnt="0">
        <dgm:presLayoutVars>
          <dgm:dir/>
          <dgm:animLvl val="lvl"/>
          <dgm:resizeHandles val="exact"/>
        </dgm:presLayoutVars>
      </dgm:prSet>
      <dgm:spPr/>
    </dgm:pt>
    <dgm:pt modelId="{0ADA93CE-AE33-4CA9-9065-469F3691B82C}" type="pres">
      <dgm:prSet presAssocID="{D75B0C55-65BC-4A3B-B023-9C58B0BC2237}" presName="linNode" presStyleCnt="0"/>
      <dgm:spPr/>
    </dgm:pt>
    <dgm:pt modelId="{1276BA9E-551A-48E0-BB2E-B39CAFB8AB7B}" type="pres">
      <dgm:prSet presAssocID="{D75B0C55-65BC-4A3B-B023-9C58B0BC2237}" presName="parentText" presStyleLbl="node1" presStyleIdx="0" presStyleCnt="6" custScaleX="277778">
        <dgm:presLayoutVars>
          <dgm:chMax val="1"/>
          <dgm:bulletEnabled val="1"/>
        </dgm:presLayoutVars>
      </dgm:prSet>
      <dgm:spPr/>
    </dgm:pt>
    <dgm:pt modelId="{830B8095-575F-410C-99AD-4C84B4D9F330}" type="pres">
      <dgm:prSet presAssocID="{22C57CA1-666B-4C56-8E40-A3E94BD83CD8}" presName="sp" presStyleCnt="0"/>
      <dgm:spPr/>
    </dgm:pt>
    <dgm:pt modelId="{C68762EF-9D5C-48AA-B2D7-CCF57264A7E9}" type="pres">
      <dgm:prSet presAssocID="{DEF110A4-3C74-4580-BB67-139C70B09679}" presName="linNode" presStyleCnt="0"/>
      <dgm:spPr/>
    </dgm:pt>
    <dgm:pt modelId="{F21EC3BF-AF58-4EED-B81D-51562B1267A0}" type="pres">
      <dgm:prSet presAssocID="{DEF110A4-3C74-4580-BB67-139C70B09679}" presName="parentText" presStyleLbl="node1" presStyleIdx="1" presStyleCnt="6" custScaleX="277778">
        <dgm:presLayoutVars>
          <dgm:chMax val="1"/>
          <dgm:bulletEnabled val="1"/>
        </dgm:presLayoutVars>
      </dgm:prSet>
      <dgm:spPr/>
    </dgm:pt>
    <dgm:pt modelId="{04A219B2-14AE-4FEC-BD39-139570A04C2C}" type="pres">
      <dgm:prSet presAssocID="{F0FB22AD-E031-4EEE-886C-A83570CCA477}" presName="sp" presStyleCnt="0"/>
      <dgm:spPr/>
    </dgm:pt>
    <dgm:pt modelId="{F3BC7DC5-B36F-4E60-8759-823BF1F827A6}" type="pres">
      <dgm:prSet presAssocID="{B17F7150-4A59-4E76-9B83-7A1F11AFB606}" presName="linNode" presStyleCnt="0"/>
      <dgm:spPr/>
    </dgm:pt>
    <dgm:pt modelId="{AE16D8FD-E8A9-48D1-9A23-027CBCAC1B73}" type="pres">
      <dgm:prSet presAssocID="{B17F7150-4A59-4E76-9B83-7A1F11AFB606}" presName="parentText" presStyleLbl="node1" presStyleIdx="2" presStyleCnt="6" custScaleX="277778">
        <dgm:presLayoutVars>
          <dgm:chMax val="1"/>
          <dgm:bulletEnabled val="1"/>
        </dgm:presLayoutVars>
      </dgm:prSet>
      <dgm:spPr/>
    </dgm:pt>
    <dgm:pt modelId="{B244DC36-F8C1-428C-8AC7-5661F54E4A8C}" type="pres">
      <dgm:prSet presAssocID="{E18CB9BE-1556-4FE1-AB43-65D634DDE582}" presName="sp" presStyleCnt="0"/>
      <dgm:spPr/>
    </dgm:pt>
    <dgm:pt modelId="{44D7BFAD-1B89-4E5A-9A5D-7BBE0A18D1F1}" type="pres">
      <dgm:prSet presAssocID="{31C8E256-6B0A-4FEF-A21F-6A0C8D3AAD9A}" presName="linNode" presStyleCnt="0"/>
      <dgm:spPr/>
    </dgm:pt>
    <dgm:pt modelId="{09DEC0AB-0F62-404C-B38A-D39ED413C9DF}" type="pres">
      <dgm:prSet presAssocID="{31C8E256-6B0A-4FEF-A21F-6A0C8D3AAD9A}" presName="parentText" presStyleLbl="node1" presStyleIdx="3" presStyleCnt="6" custScaleX="277778">
        <dgm:presLayoutVars>
          <dgm:chMax val="1"/>
          <dgm:bulletEnabled val="1"/>
        </dgm:presLayoutVars>
      </dgm:prSet>
      <dgm:spPr/>
    </dgm:pt>
    <dgm:pt modelId="{FEEC20E3-EC63-4961-BCCF-390D62A6D0B8}" type="pres">
      <dgm:prSet presAssocID="{F2CA9533-FCD8-41A1-BF15-83FD514A9973}" presName="sp" presStyleCnt="0"/>
      <dgm:spPr/>
    </dgm:pt>
    <dgm:pt modelId="{574C49CF-AB5C-4987-A030-E459A46A1B60}" type="pres">
      <dgm:prSet presAssocID="{4A483026-3C57-4573-8199-0224DE441D35}" presName="linNode" presStyleCnt="0"/>
      <dgm:spPr/>
    </dgm:pt>
    <dgm:pt modelId="{3E659890-FE60-4040-B9C3-D7894CD69062}" type="pres">
      <dgm:prSet presAssocID="{4A483026-3C57-4573-8199-0224DE441D35}" presName="parentText" presStyleLbl="node1" presStyleIdx="4" presStyleCnt="6" custScaleX="277778">
        <dgm:presLayoutVars>
          <dgm:chMax val="1"/>
          <dgm:bulletEnabled val="1"/>
        </dgm:presLayoutVars>
      </dgm:prSet>
      <dgm:spPr/>
    </dgm:pt>
    <dgm:pt modelId="{105AE580-B2E2-4443-8D38-D9629AC6FAD8}" type="pres">
      <dgm:prSet presAssocID="{250EED8F-BF57-4EDE-88A3-79FE4DEAD79D}" presName="sp" presStyleCnt="0"/>
      <dgm:spPr/>
    </dgm:pt>
    <dgm:pt modelId="{2AA029A8-3220-4443-9B8E-A72A3A75C330}" type="pres">
      <dgm:prSet presAssocID="{03A1F44E-0212-47FF-95E4-535BA893FF79}" presName="linNode" presStyleCnt="0"/>
      <dgm:spPr/>
    </dgm:pt>
    <dgm:pt modelId="{DC70B164-E1DB-4FCC-93A5-B0382C95DE59}" type="pres">
      <dgm:prSet presAssocID="{03A1F44E-0212-47FF-95E4-535BA893FF79}" presName="parentText" presStyleLbl="node1" presStyleIdx="5" presStyleCnt="6" custScaleX="277778">
        <dgm:presLayoutVars>
          <dgm:chMax val="1"/>
          <dgm:bulletEnabled val="1"/>
        </dgm:presLayoutVars>
      </dgm:prSet>
      <dgm:spPr/>
    </dgm:pt>
  </dgm:ptLst>
  <dgm:cxnLst>
    <dgm:cxn modelId="{7EB47A05-75E5-4F73-BD6F-0042E878169E}" type="presOf" srcId="{D75B0C55-65BC-4A3B-B023-9C58B0BC2237}" destId="{1276BA9E-551A-48E0-BB2E-B39CAFB8AB7B}" srcOrd="0" destOrd="0" presId="urn:microsoft.com/office/officeart/2005/8/layout/vList5"/>
    <dgm:cxn modelId="{FE5FD40B-B438-45CA-A3C6-B1AFF5805C09}" srcId="{E28C92A7-3B1D-4DFB-96AD-DD239EDDA0BF}" destId="{DEF110A4-3C74-4580-BB67-139C70B09679}" srcOrd="1" destOrd="0" parTransId="{2FF9BF85-2C1B-4337-B4C4-CDFEB7FE3FDA}" sibTransId="{F0FB22AD-E031-4EEE-886C-A83570CCA477}"/>
    <dgm:cxn modelId="{4D865417-1363-4832-B1F7-218D10142D51}" type="presOf" srcId="{DEF110A4-3C74-4580-BB67-139C70B09679}" destId="{F21EC3BF-AF58-4EED-B81D-51562B1267A0}" srcOrd="0" destOrd="0" presId="urn:microsoft.com/office/officeart/2005/8/layout/vList5"/>
    <dgm:cxn modelId="{8D3E3018-F08C-4812-9087-A90B0EB5B543}" type="presOf" srcId="{B17F7150-4A59-4E76-9B83-7A1F11AFB606}" destId="{AE16D8FD-E8A9-48D1-9A23-027CBCAC1B73}" srcOrd="0" destOrd="0" presId="urn:microsoft.com/office/officeart/2005/8/layout/vList5"/>
    <dgm:cxn modelId="{5CFE6222-27F8-4403-949A-AA7D0FF3DC88}" srcId="{E28C92A7-3B1D-4DFB-96AD-DD239EDDA0BF}" destId="{03A1F44E-0212-47FF-95E4-535BA893FF79}" srcOrd="5" destOrd="0" parTransId="{C8089B73-DCAA-455D-829B-54B21EF5DA38}" sibTransId="{FAC7EDB0-44C2-4695-B237-07DE161F96DE}"/>
    <dgm:cxn modelId="{9003A436-5D3B-4C60-AE9B-01DA3E165D4F}" type="presOf" srcId="{4A483026-3C57-4573-8199-0224DE441D35}" destId="{3E659890-FE60-4040-B9C3-D7894CD69062}" srcOrd="0" destOrd="0" presId="urn:microsoft.com/office/officeart/2005/8/layout/vList5"/>
    <dgm:cxn modelId="{46E73278-6BB7-4F66-8A91-A7F30FC276A3}" srcId="{E28C92A7-3B1D-4DFB-96AD-DD239EDDA0BF}" destId="{B17F7150-4A59-4E76-9B83-7A1F11AFB606}" srcOrd="2" destOrd="0" parTransId="{EED3868E-377F-44DF-A2FF-724EEE18FF30}" sibTransId="{E18CB9BE-1556-4FE1-AB43-65D634DDE582}"/>
    <dgm:cxn modelId="{08600C7A-24CA-4C14-BE0F-AFDD926F225C}" srcId="{E28C92A7-3B1D-4DFB-96AD-DD239EDDA0BF}" destId="{31C8E256-6B0A-4FEF-A21F-6A0C8D3AAD9A}" srcOrd="3" destOrd="0" parTransId="{9170B869-D10F-4B13-93D0-E94F1894BD20}" sibTransId="{F2CA9533-FCD8-41A1-BF15-83FD514A9973}"/>
    <dgm:cxn modelId="{307F6D9F-8A82-45BD-B81D-0B5C38C14E12}" type="presOf" srcId="{31C8E256-6B0A-4FEF-A21F-6A0C8D3AAD9A}" destId="{09DEC0AB-0F62-404C-B38A-D39ED413C9DF}" srcOrd="0" destOrd="0" presId="urn:microsoft.com/office/officeart/2005/8/layout/vList5"/>
    <dgm:cxn modelId="{715457BE-9474-4BD9-A863-77960CD5EAE8}" type="presOf" srcId="{E28C92A7-3B1D-4DFB-96AD-DD239EDDA0BF}" destId="{B29829D5-7A09-4397-9C40-E73E1F4B0333}" srcOrd="0" destOrd="0" presId="urn:microsoft.com/office/officeart/2005/8/layout/vList5"/>
    <dgm:cxn modelId="{A627ECC9-55B0-46D3-A114-C9B461BA8130}" type="presOf" srcId="{03A1F44E-0212-47FF-95E4-535BA893FF79}" destId="{DC70B164-E1DB-4FCC-93A5-B0382C95DE59}" srcOrd="0" destOrd="0" presId="urn:microsoft.com/office/officeart/2005/8/layout/vList5"/>
    <dgm:cxn modelId="{04984CD2-2F3F-4ADE-B895-BB35B6E84AE1}" srcId="{E28C92A7-3B1D-4DFB-96AD-DD239EDDA0BF}" destId="{D75B0C55-65BC-4A3B-B023-9C58B0BC2237}" srcOrd="0" destOrd="0" parTransId="{EA73C2D6-90C9-490E-BD0A-6EE1EF7090D1}" sibTransId="{22C57CA1-666B-4C56-8E40-A3E94BD83CD8}"/>
    <dgm:cxn modelId="{0DD683F5-E0B6-4FB0-975B-438FF0B0DF01}" srcId="{E28C92A7-3B1D-4DFB-96AD-DD239EDDA0BF}" destId="{4A483026-3C57-4573-8199-0224DE441D35}" srcOrd="4" destOrd="0" parTransId="{D45AAF36-763C-439E-B03C-FE76C4EFDC1C}" sibTransId="{250EED8F-BF57-4EDE-88A3-79FE4DEAD79D}"/>
    <dgm:cxn modelId="{392A36E5-62E8-4897-A3EE-D0474844DEE5}" type="presParOf" srcId="{B29829D5-7A09-4397-9C40-E73E1F4B0333}" destId="{0ADA93CE-AE33-4CA9-9065-469F3691B82C}" srcOrd="0" destOrd="0" presId="urn:microsoft.com/office/officeart/2005/8/layout/vList5"/>
    <dgm:cxn modelId="{2D157E95-4B8C-4159-AFB3-628D5A48575C}" type="presParOf" srcId="{0ADA93CE-AE33-4CA9-9065-469F3691B82C}" destId="{1276BA9E-551A-48E0-BB2E-B39CAFB8AB7B}" srcOrd="0" destOrd="0" presId="urn:microsoft.com/office/officeart/2005/8/layout/vList5"/>
    <dgm:cxn modelId="{5AD5880C-25BF-40B2-90D1-BC2FF4AC747D}" type="presParOf" srcId="{B29829D5-7A09-4397-9C40-E73E1F4B0333}" destId="{830B8095-575F-410C-99AD-4C84B4D9F330}" srcOrd="1" destOrd="0" presId="urn:microsoft.com/office/officeart/2005/8/layout/vList5"/>
    <dgm:cxn modelId="{43E842FA-27E0-4404-89EC-6041CBE6AD17}" type="presParOf" srcId="{B29829D5-7A09-4397-9C40-E73E1F4B0333}" destId="{C68762EF-9D5C-48AA-B2D7-CCF57264A7E9}" srcOrd="2" destOrd="0" presId="urn:microsoft.com/office/officeart/2005/8/layout/vList5"/>
    <dgm:cxn modelId="{A2D29819-AA1C-4696-B9B5-C355357D4EC9}" type="presParOf" srcId="{C68762EF-9D5C-48AA-B2D7-CCF57264A7E9}" destId="{F21EC3BF-AF58-4EED-B81D-51562B1267A0}" srcOrd="0" destOrd="0" presId="urn:microsoft.com/office/officeart/2005/8/layout/vList5"/>
    <dgm:cxn modelId="{C60FE657-5732-4E76-8EB6-6CB447B08128}" type="presParOf" srcId="{B29829D5-7A09-4397-9C40-E73E1F4B0333}" destId="{04A219B2-14AE-4FEC-BD39-139570A04C2C}" srcOrd="3" destOrd="0" presId="urn:microsoft.com/office/officeart/2005/8/layout/vList5"/>
    <dgm:cxn modelId="{7882F362-649A-466C-98E7-15C9E9B4F53D}" type="presParOf" srcId="{B29829D5-7A09-4397-9C40-E73E1F4B0333}" destId="{F3BC7DC5-B36F-4E60-8759-823BF1F827A6}" srcOrd="4" destOrd="0" presId="urn:microsoft.com/office/officeart/2005/8/layout/vList5"/>
    <dgm:cxn modelId="{248969E3-2107-442D-8BA2-5DE912E13DDF}" type="presParOf" srcId="{F3BC7DC5-B36F-4E60-8759-823BF1F827A6}" destId="{AE16D8FD-E8A9-48D1-9A23-027CBCAC1B73}" srcOrd="0" destOrd="0" presId="urn:microsoft.com/office/officeart/2005/8/layout/vList5"/>
    <dgm:cxn modelId="{1FFE0FC2-3597-4BFB-A863-2A1F4D7E06CC}" type="presParOf" srcId="{B29829D5-7A09-4397-9C40-E73E1F4B0333}" destId="{B244DC36-F8C1-428C-8AC7-5661F54E4A8C}" srcOrd="5" destOrd="0" presId="urn:microsoft.com/office/officeart/2005/8/layout/vList5"/>
    <dgm:cxn modelId="{971E0765-3A1A-4754-BD04-9C0DAC542AE5}" type="presParOf" srcId="{B29829D5-7A09-4397-9C40-E73E1F4B0333}" destId="{44D7BFAD-1B89-4E5A-9A5D-7BBE0A18D1F1}" srcOrd="6" destOrd="0" presId="urn:microsoft.com/office/officeart/2005/8/layout/vList5"/>
    <dgm:cxn modelId="{D9917FE0-D04C-44DC-8D7F-512400309014}" type="presParOf" srcId="{44D7BFAD-1B89-4E5A-9A5D-7BBE0A18D1F1}" destId="{09DEC0AB-0F62-404C-B38A-D39ED413C9DF}" srcOrd="0" destOrd="0" presId="urn:microsoft.com/office/officeart/2005/8/layout/vList5"/>
    <dgm:cxn modelId="{91AEB9D4-86D9-4CEA-A04B-9DF7BF8E4E72}" type="presParOf" srcId="{B29829D5-7A09-4397-9C40-E73E1F4B0333}" destId="{FEEC20E3-EC63-4961-BCCF-390D62A6D0B8}" srcOrd="7" destOrd="0" presId="urn:microsoft.com/office/officeart/2005/8/layout/vList5"/>
    <dgm:cxn modelId="{37294BC9-409A-4567-A53F-70E779D6BB87}" type="presParOf" srcId="{B29829D5-7A09-4397-9C40-E73E1F4B0333}" destId="{574C49CF-AB5C-4987-A030-E459A46A1B60}" srcOrd="8" destOrd="0" presId="urn:microsoft.com/office/officeart/2005/8/layout/vList5"/>
    <dgm:cxn modelId="{B7051CBD-5C22-43BE-A9BF-853933CDB2F3}" type="presParOf" srcId="{574C49CF-AB5C-4987-A030-E459A46A1B60}" destId="{3E659890-FE60-4040-B9C3-D7894CD69062}" srcOrd="0" destOrd="0" presId="urn:microsoft.com/office/officeart/2005/8/layout/vList5"/>
    <dgm:cxn modelId="{C8807F18-C99E-4E27-B369-99B783098075}" type="presParOf" srcId="{B29829D5-7A09-4397-9C40-E73E1F4B0333}" destId="{105AE580-B2E2-4443-8D38-D9629AC6FAD8}" srcOrd="9" destOrd="0" presId="urn:microsoft.com/office/officeart/2005/8/layout/vList5"/>
    <dgm:cxn modelId="{3CDABED3-F0B0-434C-AFB2-67A465E63B68}" type="presParOf" srcId="{B29829D5-7A09-4397-9C40-E73E1F4B0333}" destId="{2AA029A8-3220-4443-9B8E-A72A3A75C330}" srcOrd="10" destOrd="0" presId="urn:microsoft.com/office/officeart/2005/8/layout/vList5"/>
    <dgm:cxn modelId="{8DA4C17F-D0E3-4E74-B670-1DF9AEEBE39F}" type="presParOf" srcId="{2AA029A8-3220-4443-9B8E-A72A3A75C330}" destId="{DC70B164-E1DB-4FCC-93A5-B0382C95DE5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B4F83C-B83B-4C0C-87B6-BAE9BF2022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4FB9F5-095F-4DBF-92EF-DD0CED9E310B}">
      <dgm:prSet/>
      <dgm:spPr/>
      <dgm:t>
        <a:bodyPr/>
        <a:lstStyle/>
        <a:p>
          <a:r>
            <a:rPr lang="en-US" dirty="0"/>
            <a:t>Features</a:t>
          </a:r>
        </a:p>
      </dgm:t>
    </dgm:pt>
    <dgm:pt modelId="{669F1F5F-3C0B-45C4-821F-57517E8D1869}" type="parTrans" cxnId="{456C2B26-CA81-43F9-A0C7-DD09CDC39F44}">
      <dgm:prSet/>
      <dgm:spPr/>
      <dgm:t>
        <a:bodyPr/>
        <a:lstStyle/>
        <a:p>
          <a:endParaRPr lang="en-US"/>
        </a:p>
      </dgm:t>
    </dgm:pt>
    <dgm:pt modelId="{F0C0E376-17E7-40CF-84F1-DCEA40A019F2}" type="sibTrans" cxnId="{456C2B26-CA81-43F9-A0C7-DD09CDC39F44}">
      <dgm:prSet/>
      <dgm:spPr/>
      <dgm:t>
        <a:bodyPr/>
        <a:lstStyle/>
        <a:p>
          <a:endParaRPr lang="en-US"/>
        </a:p>
      </dgm:t>
    </dgm:pt>
    <dgm:pt modelId="{9D7FB4AD-EDAA-4190-BF0C-1985F95EAAD3}">
      <dgm:prSet/>
      <dgm:spPr/>
      <dgm:t>
        <a:bodyPr/>
        <a:lstStyle/>
        <a:p>
          <a:r>
            <a:rPr lang="en-US" dirty="0"/>
            <a:t>Plug and play (after initial configuration)</a:t>
          </a:r>
        </a:p>
      </dgm:t>
    </dgm:pt>
    <dgm:pt modelId="{4C9FA426-D6FD-4119-8169-84C341AF24A4}" type="parTrans" cxnId="{E843CD71-005D-4F82-B591-38AF89FA9550}">
      <dgm:prSet/>
      <dgm:spPr/>
      <dgm:t>
        <a:bodyPr/>
        <a:lstStyle/>
        <a:p>
          <a:endParaRPr lang="en-US"/>
        </a:p>
      </dgm:t>
    </dgm:pt>
    <dgm:pt modelId="{E49ECEFB-5F4A-43FD-9C9C-F1AFFA1BAB74}" type="sibTrans" cxnId="{E843CD71-005D-4F82-B591-38AF89FA9550}">
      <dgm:prSet/>
      <dgm:spPr/>
      <dgm:t>
        <a:bodyPr/>
        <a:lstStyle/>
        <a:p>
          <a:endParaRPr lang="en-US"/>
        </a:p>
      </dgm:t>
    </dgm:pt>
    <dgm:pt modelId="{802B86D2-3CCC-401A-8962-DA59BC2DB4AD}">
      <dgm:prSet/>
      <dgm:spPr/>
      <dgm:t>
        <a:bodyPr/>
        <a:lstStyle/>
        <a:p>
          <a:r>
            <a:rPr lang="en-US" dirty="0"/>
            <a:t>Process data at 1 SPS (24 x 7)</a:t>
          </a:r>
        </a:p>
      </dgm:t>
    </dgm:pt>
    <dgm:pt modelId="{A51B08B8-E377-4240-8856-5CFC79A4269A}" type="parTrans" cxnId="{9A17C458-E2C3-41EC-A678-50FF41F74B02}">
      <dgm:prSet/>
      <dgm:spPr/>
      <dgm:t>
        <a:bodyPr/>
        <a:lstStyle/>
        <a:p>
          <a:endParaRPr lang="en-US"/>
        </a:p>
      </dgm:t>
    </dgm:pt>
    <dgm:pt modelId="{96B5EA68-558B-4C4D-B6D9-5EBC5947465D}" type="sibTrans" cxnId="{9A17C458-E2C3-41EC-A678-50FF41F74B02}">
      <dgm:prSet/>
      <dgm:spPr/>
      <dgm:t>
        <a:bodyPr/>
        <a:lstStyle/>
        <a:p>
          <a:endParaRPr lang="en-US"/>
        </a:p>
      </dgm:t>
    </dgm:pt>
    <dgm:pt modelId="{4F30CD6A-8193-4DC4-86C2-5E9D51AE36D7}">
      <dgm:prSet/>
      <dgm:spPr/>
      <dgm:t>
        <a:bodyPr/>
        <a:lstStyle/>
        <a:p>
          <a:r>
            <a:rPr lang="en-US" dirty="0"/>
            <a:t>Stay connected to wireless network</a:t>
          </a:r>
        </a:p>
      </dgm:t>
    </dgm:pt>
    <dgm:pt modelId="{9964C2EA-CA55-4769-89C0-58B22D9584C1}" type="parTrans" cxnId="{208CE460-CD49-44A9-962E-8F198B12EAF4}">
      <dgm:prSet/>
      <dgm:spPr/>
      <dgm:t>
        <a:bodyPr/>
        <a:lstStyle/>
        <a:p>
          <a:endParaRPr lang="en-US"/>
        </a:p>
      </dgm:t>
    </dgm:pt>
    <dgm:pt modelId="{1887DA56-307B-4786-93C1-1F7945B03737}" type="sibTrans" cxnId="{208CE460-CD49-44A9-962E-8F198B12EAF4}">
      <dgm:prSet/>
      <dgm:spPr/>
      <dgm:t>
        <a:bodyPr/>
        <a:lstStyle/>
        <a:p>
          <a:endParaRPr lang="en-US"/>
        </a:p>
      </dgm:t>
    </dgm:pt>
    <dgm:pt modelId="{A86A47B6-4E55-4C7D-BF61-82841EF8EB28}">
      <dgm:prSet/>
      <dgm:spPr/>
      <dgm:t>
        <a:bodyPr/>
        <a:lstStyle/>
        <a:p>
          <a:r>
            <a:rPr lang="en-US" dirty="0"/>
            <a:t>Periodically upload data to the cloud</a:t>
          </a:r>
        </a:p>
      </dgm:t>
    </dgm:pt>
    <dgm:pt modelId="{F39A2FF8-60C3-4B6F-973B-2FB407D6E093}" type="parTrans" cxnId="{73436BF3-D772-41EE-9BDF-54F733EF3DAA}">
      <dgm:prSet/>
      <dgm:spPr/>
      <dgm:t>
        <a:bodyPr/>
        <a:lstStyle/>
        <a:p>
          <a:endParaRPr lang="en-US"/>
        </a:p>
      </dgm:t>
    </dgm:pt>
    <dgm:pt modelId="{34421813-729E-466D-B45E-D8CA0E8DD27E}" type="sibTrans" cxnId="{73436BF3-D772-41EE-9BDF-54F733EF3DAA}">
      <dgm:prSet/>
      <dgm:spPr/>
      <dgm:t>
        <a:bodyPr/>
        <a:lstStyle/>
        <a:p>
          <a:endParaRPr lang="en-US"/>
        </a:p>
      </dgm:t>
    </dgm:pt>
    <dgm:pt modelId="{6A2A55A4-0A22-48C6-B92D-75C542D6C950}">
      <dgm:prSet/>
      <dgm:spPr/>
      <dgm:t>
        <a:bodyPr/>
        <a:lstStyle/>
        <a:p>
          <a:r>
            <a:rPr lang="en-US" dirty="0"/>
            <a:t>Send warnings when threshold angle crossed</a:t>
          </a:r>
        </a:p>
      </dgm:t>
    </dgm:pt>
    <dgm:pt modelId="{2BE23CA5-6F24-453B-899B-6616A4C2A232}" type="parTrans" cxnId="{9038885D-73CF-4A0D-AD44-1186915E3251}">
      <dgm:prSet/>
      <dgm:spPr/>
      <dgm:t>
        <a:bodyPr/>
        <a:lstStyle/>
        <a:p>
          <a:endParaRPr lang="en-US"/>
        </a:p>
      </dgm:t>
    </dgm:pt>
    <dgm:pt modelId="{126E080E-6368-47B5-9098-F86F465CA4B3}" type="sibTrans" cxnId="{9038885D-73CF-4A0D-AD44-1186915E3251}">
      <dgm:prSet/>
      <dgm:spPr/>
      <dgm:t>
        <a:bodyPr/>
        <a:lstStyle/>
        <a:p>
          <a:endParaRPr lang="en-US"/>
        </a:p>
      </dgm:t>
    </dgm:pt>
    <dgm:pt modelId="{6124AB8E-33F3-41C8-9C3D-F03B167C99DF}">
      <dgm:prSet/>
      <dgm:spPr/>
      <dgm:t>
        <a:bodyPr/>
        <a:lstStyle/>
        <a:p>
          <a:r>
            <a:rPr lang="en-US" dirty="0"/>
            <a:t>Data can be accessed remotely</a:t>
          </a:r>
        </a:p>
      </dgm:t>
    </dgm:pt>
    <dgm:pt modelId="{644EEF06-4598-4268-908B-1AC594EE7091}" type="parTrans" cxnId="{6F432113-3489-46E7-B760-0D97DD35F100}">
      <dgm:prSet/>
      <dgm:spPr/>
      <dgm:t>
        <a:bodyPr/>
        <a:lstStyle/>
        <a:p>
          <a:endParaRPr lang="en-US"/>
        </a:p>
      </dgm:t>
    </dgm:pt>
    <dgm:pt modelId="{C4A110C1-0D97-4558-9F1A-652203CF3FC2}" type="sibTrans" cxnId="{6F432113-3489-46E7-B760-0D97DD35F100}">
      <dgm:prSet/>
      <dgm:spPr/>
      <dgm:t>
        <a:bodyPr/>
        <a:lstStyle/>
        <a:p>
          <a:endParaRPr lang="en-US"/>
        </a:p>
      </dgm:t>
    </dgm:pt>
    <dgm:pt modelId="{277137D6-08DF-4D97-8B1E-A8B7C8DD5776}">
      <dgm:prSet/>
      <dgm:spPr/>
      <dgm:t>
        <a:bodyPr/>
        <a:lstStyle/>
        <a:p>
          <a:r>
            <a:rPr lang="en-US" dirty="0"/>
            <a:t>Configuration can be updated remotely</a:t>
          </a:r>
        </a:p>
      </dgm:t>
    </dgm:pt>
    <dgm:pt modelId="{F9E89AFB-E18C-4D72-B3AF-1B617775211C}" type="parTrans" cxnId="{AF478215-9B5C-495B-B731-0C2CD878B85D}">
      <dgm:prSet/>
      <dgm:spPr/>
      <dgm:t>
        <a:bodyPr/>
        <a:lstStyle/>
        <a:p>
          <a:endParaRPr lang="en-US"/>
        </a:p>
      </dgm:t>
    </dgm:pt>
    <dgm:pt modelId="{900A0A7F-ACD0-451E-BD1F-8DC4261C8A43}" type="sibTrans" cxnId="{AF478215-9B5C-495B-B731-0C2CD878B85D}">
      <dgm:prSet/>
      <dgm:spPr/>
      <dgm:t>
        <a:bodyPr/>
        <a:lstStyle/>
        <a:p>
          <a:endParaRPr lang="en-US"/>
        </a:p>
      </dgm:t>
    </dgm:pt>
    <dgm:pt modelId="{AC8E5314-45A7-4172-9554-0864F24D9CB3}">
      <dgm:prSet/>
      <dgm:spPr/>
      <dgm:t>
        <a:bodyPr/>
        <a:lstStyle/>
        <a:p>
          <a:r>
            <a:rPr lang="en-US" dirty="0"/>
            <a:t>Integrated UPS (3 hours backup)</a:t>
          </a:r>
        </a:p>
      </dgm:t>
    </dgm:pt>
    <dgm:pt modelId="{1FC4BEAD-E83D-4338-B1DD-1C73342197B5}" type="parTrans" cxnId="{7CB35150-F24A-4BF3-B5FC-AA3C7B22688B}">
      <dgm:prSet/>
      <dgm:spPr/>
      <dgm:t>
        <a:bodyPr/>
        <a:lstStyle/>
        <a:p>
          <a:endParaRPr lang="en-US"/>
        </a:p>
      </dgm:t>
    </dgm:pt>
    <dgm:pt modelId="{C63C4D2D-E675-4046-A94E-5C3FE7E67027}" type="sibTrans" cxnId="{7CB35150-F24A-4BF3-B5FC-AA3C7B22688B}">
      <dgm:prSet/>
      <dgm:spPr/>
      <dgm:t>
        <a:bodyPr/>
        <a:lstStyle/>
        <a:p>
          <a:endParaRPr lang="en-US"/>
        </a:p>
      </dgm:t>
    </dgm:pt>
    <dgm:pt modelId="{ABA4DD2C-693E-4F94-853E-42A4D0A7CE7C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Realtime battery health</a:t>
          </a:r>
        </a:p>
      </dgm:t>
    </dgm:pt>
    <dgm:pt modelId="{5030836B-472C-4291-8C36-0FEB276CA47E}" type="parTrans" cxnId="{8FF8E514-54AC-48F8-BC9A-E8EC2FD8C646}">
      <dgm:prSet/>
      <dgm:spPr/>
    </dgm:pt>
    <dgm:pt modelId="{41CCD964-6F0E-4972-A0A3-F18BA60C9B8C}" type="sibTrans" cxnId="{8FF8E514-54AC-48F8-BC9A-E8EC2FD8C646}">
      <dgm:prSet/>
      <dgm:spPr/>
    </dgm:pt>
    <dgm:pt modelId="{3A3B2508-E108-4A60-BEB2-6DF8E3B1D603}" type="pres">
      <dgm:prSet presAssocID="{7FB4F83C-B83B-4C0C-87B6-BAE9BF2022E8}" presName="vert0" presStyleCnt="0">
        <dgm:presLayoutVars>
          <dgm:dir/>
          <dgm:animOne val="branch"/>
          <dgm:animLvl val="lvl"/>
        </dgm:presLayoutVars>
      </dgm:prSet>
      <dgm:spPr/>
    </dgm:pt>
    <dgm:pt modelId="{36185AE5-56ED-4595-9F61-7436D7D546B9}" type="pres">
      <dgm:prSet presAssocID="{D54FB9F5-095F-4DBF-92EF-DD0CED9E310B}" presName="thickLine" presStyleLbl="alignNode1" presStyleIdx="0" presStyleCnt="1"/>
      <dgm:spPr/>
    </dgm:pt>
    <dgm:pt modelId="{D5DF0A74-A38A-486C-AABD-AA81B736EB94}" type="pres">
      <dgm:prSet presAssocID="{D54FB9F5-095F-4DBF-92EF-DD0CED9E310B}" presName="horz1" presStyleCnt="0"/>
      <dgm:spPr/>
    </dgm:pt>
    <dgm:pt modelId="{2B84A377-98BB-4E27-94E7-EE2A98CFBE26}" type="pres">
      <dgm:prSet presAssocID="{D54FB9F5-095F-4DBF-92EF-DD0CED9E310B}" presName="tx1" presStyleLbl="revTx" presStyleIdx="0" presStyleCnt="10"/>
      <dgm:spPr/>
    </dgm:pt>
    <dgm:pt modelId="{019C2330-7193-47DB-AA51-2A1DC77FD308}" type="pres">
      <dgm:prSet presAssocID="{D54FB9F5-095F-4DBF-92EF-DD0CED9E310B}" presName="vert1" presStyleCnt="0"/>
      <dgm:spPr/>
    </dgm:pt>
    <dgm:pt modelId="{C86012E4-943D-485C-833B-EB840F33E765}" type="pres">
      <dgm:prSet presAssocID="{9D7FB4AD-EDAA-4190-BF0C-1985F95EAAD3}" presName="vertSpace2a" presStyleCnt="0"/>
      <dgm:spPr/>
    </dgm:pt>
    <dgm:pt modelId="{36FF6895-1D85-45CC-B2C6-9E037D81E720}" type="pres">
      <dgm:prSet presAssocID="{9D7FB4AD-EDAA-4190-BF0C-1985F95EAAD3}" presName="horz2" presStyleCnt="0"/>
      <dgm:spPr/>
    </dgm:pt>
    <dgm:pt modelId="{069ECB9B-AF65-409E-B661-4B7DDFF63383}" type="pres">
      <dgm:prSet presAssocID="{9D7FB4AD-EDAA-4190-BF0C-1985F95EAAD3}" presName="horzSpace2" presStyleCnt="0"/>
      <dgm:spPr/>
    </dgm:pt>
    <dgm:pt modelId="{935DD451-30FA-4DF1-B0E3-48F3ADE8DBA6}" type="pres">
      <dgm:prSet presAssocID="{9D7FB4AD-EDAA-4190-BF0C-1985F95EAAD3}" presName="tx2" presStyleLbl="revTx" presStyleIdx="1" presStyleCnt="10"/>
      <dgm:spPr/>
    </dgm:pt>
    <dgm:pt modelId="{83238BD1-466E-4CC7-96AB-D9FD372E819B}" type="pres">
      <dgm:prSet presAssocID="{9D7FB4AD-EDAA-4190-BF0C-1985F95EAAD3}" presName="vert2" presStyleCnt="0"/>
      <dgm:spPr/>
    </dgm:pt>
    <dgm:pt modelId="{D8D83F4D-BFEE-4F7E-BD2D-93E290435978}" type="pres">
      <dgm:prSet presAssocID="{9D7FB4AD-EDAA-4190-BF0C-1985F95EAAD3}" presName="thinLine2b" presStyleLbl="callout" presStyleIdx="0" presStyleCnt="9"/>
      <dgm:spPr/>
    </dgm:pt>
    <dgm:pt modelId="{743C2CC0-9CCC-4BF6-860F-4B9A00B6B957}" type="pres">
      <dgm:prSet presAssocID="{9D7FB4AD-EDAA-4190-BF0C-1985F95EAAD3}" presName="vertSpace2b" presStyleCnt="0"/>
      <dgm:spPr/>
    </dgm:pt>
    <dgm:pt modelId="{3D916264-96E1-47C2-A175-8A60E4BEDB2F}" type="pres">
      <dgm:prSet presAssocID="{802B86D2-3CCC-401A-8962-DA59BC2DB4AD}" presName="horz2" presStyleCnt="0"/>
      <dgm:spPr/>
    </dgm:pt>
    <dgm:pt modelId="{5D28E5F4-52F1-4B43-B0CC-A8D1486CAE62}" type="pres">
      <dgm:prSet presAssocID="{802B86D2-3CCC-401A-8962-DA59BC2DB4AD}" presName="horzSpace2" presStyleCnt="0"/>
      <dgm:spPr/>
    </dgm:pt>
    <dgm:pt modelId="{038F9743-517B-4DF2-89AD-E34B73A18B0A}" type="pres">
      <dgm:prSet presAssocID="{802B86D2-3CCC-401A-8962-DA59BC2DB4AD}" presName="tx2" presStyleLbl="revTx" presStyleIdx="2" presStyleCnt="10"/>
      <dgm:spPr/>
    </dgm:pt>
    <dgm:pt modelId="{AE9B73BC-FA2D-433E-B9F0-4110FC532FDF}" type="pres">
      <dgm:prSet presAssocID="{802B86D2-3CCC-401A-8962-DA59BC2DB4AD}" presName="vert2" presStyleCnt="0"/>
      <dgm:spPr/>
    </dgm:pt>
    <dgm:pt modelId="{D513428F-4E35-4078-9EDA-B7EA9C492330}" type="pres">
      <dgm:prSet presAssocID="{802B86D2-3CCC-401A-8962-DA59BC2DB4AD}" presName="thinLine2b" presStyleLbl="callout" presStyleIdx="1" presStyleCnt="9"/>
      <dgm:spPr/>
    </dgm:pt>
    <dgm:pt modelId="{A9D3FC66-2846-4FEC-B5D6-FE081DBE20F8}" type="pres">
      <dgm:prSet presAssocID="{802B86D2-3CCC-401A-8962-DA59BC2DB4AD}" presName="vertSpace2b" presStyleCnt="0"/>
      <dgm:spPr/>
    </dgm:pt>
    <dgm:pt modelId="{D32B4D83-40F8-4F1A-8EA0-152F102E4091}" type="pres">
      <dgm:prSet presAssocID="{4F30CD6A-8193-4DC4-86C2-5E9D51AE36D7}" presName="horz2" presStyleCnt="0"/>
      <dgm:spPr/>
    </dgm:pt>
    <dgm:pt modelId="{8E30F815-603D-4CDA-ACE5-18460F9B9007}" type="pres">
      <dgm:prSet presAssocID="{4F30CD6A-8193-4DC4-86C2-5E9D51AE36D7}" presName="horzSpace2" presStyleCnt="0"/>
      <dgm:spPr/>
    </dgm:pt>
    <dgm:pt modelId="{25B1AF47-F20E-417C-8EA0-5DE5A30F039A}" type="pres">
      <dgm:prSet presAssocID="{4F30CD6A-8193-4DC4-86C2-5E9D51AE36D7}" presName="tx2" presStyleLbl="revTx" presStyleIdx="3" presStyleCnt="10"/>
      <dgm:spPr/>
    </dgm:pt>
    <dgm:pt modelId="{6B2D5C7B-0ABA-44EF-ADF8-E44490FDA30F}" type="pres">
      <dgm:prSet presAssocID="{4F30CD6A-8193-4DC4-86C2-5E9D51AE36D7}" presName="vert2" presStyleCnt="0"/>
      <dgm:spPr/>
    </dgm:pt>
    <dgm:pt modelId="{D441B9E8-EC8F-48D4-86EB-E7B3320639D8}" type="pres">
      <dgm:prSet presAssocID="{4F30CD6A-8193-4DC4-86C2-5E9D51AE36D7}" presName="thinLine2b" presStyleLbl="callout" presStyleIdx="2" presStyleCnt="9"/>
      <dgm:spPr/>
    </dgm:pt>
    <dgm:pt modelId="{9E00032F-78A3-414D-A492-3DFE9674F11B}" type="pres">
      <dgm:prSet presAssocID="{4F30CD6A-8193-4DC4-86C2-5E9D51AE36D7}" presName="vertSpace2b" presStyleCnt="0"/>
      <dgm:spPr/>
    </dgm:pt>
    <dgm:pt modelId="{EB80271F-C9D3-4B5D-9C95-42C3A03976A3}" type="pres">
      <dgm:prSet presAssocID="{A86A47B6-4E55-4C7D-BF61-82841EF8EB28}" presName="horz2" presStyleCnt="0"/>
      <dgm:spPr/>
    </dgm:pt>
    <dgm:pt modelId="{EB9789EF-B4C5-433A-B8D0-647D090E4C42}" type="pres">
      <dgm:prSet presAssocID="{A86A47B6-4E55-4C7D-BF61-82841EF8EB28}" presName="horzSpace2" presStyleCnt="0"/>
      <dgm:spPr/>
    </dgm:pt>
    <dgm:pt modelId="{891F3F23-0D6A-46EB-BF4A-414DFAA0DEF3}" type="pres">
      <dgm:prSet presAssocID="{A86A47B6-4E55-4C7D-BF61-82841EF8EB28}" presName="tx2" presStyleLbl="revTx" presStyleIdx="4" presStyleCnt="10"/>
      <dgm:spPr/>
    </dgm:pt>
    <dgm:pt modelId="{DAF6B2DB-3B95-4FFF-823C-1A3F536D15C7}" type="pres">
      <dgm:prSet presAssocID="{A86A47B6-4E55-4C7D-BF61-82841EF8EB28}" presName="vert2" presStyleCnt="0"/>
      <dgm:spPr/>
    </dgm:pt>
    <dgm:pt modelId="{21CC8AAD-AE21-4A3E-88D8-81F422735102}" type="pres">
      <dgm:prSet presAssocID="{A86A47B6-4E55-4C7D-BF61-82841EF8EB28}" presName="thinLine2b" presStyleLbl="callout" presStyleIdx="3" presStyleCnt="9"/>
      <dgm:spPr/>
    </dgm:pt>
    <dgm:pt modelId="{12C60C2A-485C-4DF4-AD5A-6C6E385B7D0D}" type="pres">
      <dgm:prSet presAssocID="{A86A47B6-4E55-4C7D-BF61-82841EF8EB28}" presName="vertSpace2b" presStyleCnt="0"/>
      <dgm:spPr/>
    </dgm:pt>
    <dgm:pt modelId="{13680084-3126-4571-A467-9C4E7217C968}" type="pres">
      <dgm:prSet presAssocID="{6A2A55A4-0A22-48C6-B92D-75C542D6C950}" presName="horz2" presStyleCnt="0"/>
      <dgm:spPr/>
    </dgm:pt>
    <dgm:pt modelId="{243D8DF8-C589-4910-81FA-017C8DA5F6B4}" type="pres">
      <dgm:prSet presAssocID="{6A2A55A4-0A22-48C6-B92D-75C542D6C950}" presName="horzSpace2" presStyleCnt="0"/>
      <dgm:spPr/>
    </dgm:pt>
    <dgm:pt modelId="{0F464610-0EE5-4565-87D0-E6F3125ACA4C}" type="pres">
      <dgm:prSet presAssocID="{6A2A55A4-0A22-48C6-B92D-75C542D6C950}" presName="tx2" presStyleLbl="revTx" presStyleIdx="5" presStyleCnt="10"/>
      <dgm:spPr/>
    </dgm:pt>
    <dgm:pt modelId="{C83A4169-EF85-491D-9360-B0350270C23F}" type="pres">
      <dgm:prSet presAssocID="{6A2A55A4-0A22-48C6-B92D-75C542D6C950}" presName="vert2" presStyleCnt="0"/>
      <dgm:spPr/>
    </dgm:pt>
    <dgm:pt modelId="{653A602A-A246-4B2F-8BCE-07B690F19B00}" type="pres">
      <dgm:prSet presAssocID="{6A2A55A4-0A22-48C6-B92D-75C542D6C950}" presName="thinLine2b" presStyleLbl="callout" presStyleIdx="4" presStyleCnt="9"/>
      <dgm:spPr/>
    </dgm:pt>
    <dgm:pt modelId="{246598E1-3E01-4382-AACE-D6A0F0A50828}" type="pres">
      <dgm:prSet presAssocID="{6A2A55A4-0A22-48C6-B92D-75C542D6C950}" presName="vertSpace2b" presStyleCnt="0"/>
      <dgm:spPr/>
    </dgm:pt>
    <dgm:pt modelId="{DE9850FE-9AF6-4C83-AD4F-A4A3C8CAECDD}" type="pres">
      <dgm:prSet presAssocID="{6124AB8E-33F3-41C8-9C3D-F03B167C99DF}" presName="horz2" presStyleCnt="0"/>
      <dgm:spPr/>
    </dgm:pt>
    <dgm:pt modelId="{B609C1AB-91C8-4DC7-8972-F5A0E585B1A9}" type="pres">
      <dgm:prSet presAssocID="{6124AB8E-33F3-41C8-9C3D-F03B167C99DF}" presName="horzSpace2" presStyleCnt="0"/>
      <dgm:spPr/>
    </dgm:pt>
    <dgm:pt modelId="{9EFB4EB8-219B-4C86-8F52-148AE28CB69B}" type="pres">
      <dgm:prSet presAssocID="{6124AB8E-33F3-41C8-9C3D-F03B167C99DF}" presName="tx2" presStyleLbl="revTx" presStyleIdx="6" presStyleCnt="10"/>
      <dgm:spPr/>
    </dgm:pt>
    <dgm:pt modelId="{D29F2B9C-F636-43DE-9EAF-C05CD69403C5}" type="pres">
      <dgm:prSet presAssocID="{6124AB8E-33F3-41C8-9C3D-F03B167C99DF}" presName="vert2" presStyleCnt="0"/>
      <dgm:spPr/>
    </dgm:pt>
    <dgm:pt modelId="{74C007FB-A829-47A2-9C15-8B656103B4FE}" type="pres">
      <dgm:prSet presAssocID="{6124AB8E-33F3-41C8-9C3D-F03B167C99DF}" presName="thinLine2b" presStyleLbl="callout" presStyleIdx="5" presStyleCnt="9"/>
      <dgm:spPr/>
    </dgm:pt>
    <dgm:pt modelId="{FA783EDA-6597-45C1-B8B8-CCACA2CBAF8D}" type="pres">
      <dgm:prSet presAssocID="{6124AB8E-33F3-41C8-9C3D-F03B167C99DF}" presName="vertSpace2b" presStyleCnt="0"/>
      <dgm:spPr/>
    </dgm:pt>
    <dgm:pt modelId="{96C5EAD9-BE69-4603-8F8D-4567BEB4ED94}" type="pres">
      <dgm:prSet presAssocID="{277137D6-08DF-4D97-8B1E-A8B7C8DD5776}" presName="horz2" presStyleCnt="0"/>
      <dgm:spPr/>
    </dgm:pt>
    <dgm:pt modelId="{6DDB1513-143B-48AC-A564-76234C23BB66}" type="pres">
      <dgm:prSet presAssocID="{277137D6-08DF-4D97-8B1E-A8B7C8DD5776}" presName="horzSpace2" presStyleCnt="0"/>
      <dgm:spPr/>
    </dgm:pt>
    <dgm:pt modelId="{6B0115D4-29AD-4F54-B885-C72817D97F70}" type="pres">
      <dgm:prSet presAssocID="{277137D6-08DF-4D97-8B1E-A8B7C8DD5776}" presName="tx2" presStyleLbl="revTx" presStyleIdx="7" presStyleCnt="10"/>
      <dgm:spPr/>
    </dgm:pt>
    <dgm:pt modelId="{532D00AC-4CB9-48A8-91F5-B8C0E32D0B49}" type="pres">
      <dgm:prSet presAssocID="{277137D6-08DF-4D97-8B1E-A8B7C8DD5776}" presName="vert2" presStyleCnt="0"/>
      <dgm:spPr/>
    </dgm:pt>
    <dgm:pt modelId="{81CFA150-47FF-4563-906E-ADA4DB451A4D}" type="pres">
      <dgm:prSet presAssocID="{277137D6-08DF-4D97-8B1E-A8B7C8DD5776}" presName="thinLine2b" presStyleLbl="callout" presStyleIdx="6" presStyleCnt="9"/>
      <dgm:spPr/>
    </dgm:pt>
    <dgm:pt modelId="{3839E861-2C5B-46DF-8335-E408D9237BEA}" type="pres">
      <dgm:prSet presAssocID="{277137D6-08DF-4D97-8B1E-A8B7C8DD5776}" presName="vertSpace2b" presStyleCnt="0"/>
      <dgm:spPr/>
    </dgm:pt>
    <dgm:pt modelId="{EAAA8593-F5D4-4090-9F45-A0B41FEFB64D}" type="pres">
      <dgm:prSet presAssocID="{AC8E5314-45A7-4172-9554-0864F24D9CB3}" presName="horz2" presStyleCnt="0"/>
      <dgm:spPr/>
    </dgm:pt>
    <dgm:pt modelId="{A12A2A91-7E01-4655-8E91-7D62906DA0FB}" type="pres">
      <dgm:prSet presAssocID="{AC8E5314-45A7-4172-9554-0864F24D9CB3}" presName="horzSpace2" presStyleCnt="0"/>
      <dgm:spPr/>
    </dgm:pt>
    <dgm:pt modelId="{93B14EF6-984B-4CFF-9D12-F51D4CB8A6F9}" type="pres">
      <dgm:prSet presAssocID="{AC8E5314-45A7-4172-9554-0864F24D9CB3}" presName="tx2" presStyleLbl="revTx" presStyleIdx="8" presStyleCnt="10"/>
      <dgm:spPr/>
    </dgm:pt>
    <dgm:pt modelId="{C7F87C6E-DC7F-47B0-8233-8DC35108F7EE}" type="pres">
      <dgm:prSet presAssocID="{AC8E5314-45A7-4172-9554-0864F24D9CB3}" presName="vert2" presStyleCnt="0"/>
      <dgm:spPr/>
    </dgm:pt>
    <dgm:pt modelId="{8BD9B2E7-00B2-41B8-937D-74D4D3D1C6A2}" type="pres">
      <dgm:prSet presAssocID="{AC8E5314-45A7-4172-9554-0864F24D9CB3}" presName="thinLine2b" presStyleLbl="callout" presStyleIdx="7" presStyleCnt="9"/>
      <dgm:spPr/>
    </dgm:pt>
    <dgm:pt modelId="{E21F8140-E2BC-4F50-A25B-CE5E46C22F36}" type="pres">
      <dgm:prSet presAssocID="{AC8E5314-45A7-4172-9554-0864F24D9CB3}" presName="vertSpace2b" presStyleCnt="0"/>
      <dgm:spPr/>
    </dgm:pt>
    <dgm:pt modelId="{B636FBE7-5F3A-42B1-9935-DBAAD728D450}" type="pres">
      <dgm:prSet presAssocID="{ABA4DD2C-693E-4F94-853E-42A4D0A7CE7C}" presName="horz2" presStyleCnt="0"/>
      <dgm:spPr/>
    </dgm:pt>
    <dgm:pt modelId="{EFD0B7E3-2335-4B65-A1CA-C0AF74959F0B}" type="pres">
      <dgm:prSet presAssocID="{ABA4DD2C-693E-4F94-853E-42A4D0A7CE7C}" presName="horzSpace2" presStyleCnt="0"/>
      <dgm:spPr/>
    </dgm:pt>
    <dgm:pt modelId="{F27D75C9-A0A7-4330-BC85-0FF8BDACF49E}" type="pres">
      <dgm:prSet presAssocID="{ABA4DD2C-693E-4F94-853E-42A4D0A7CE7C}" presName="tx2" presStyleLbl="revTx" presStyleIdx="9" presStyleCnt="10"/>
      <dgm:spPr/>
    </dgm:pt>
    <dgm:pt modelId="{D3389676-67B8-413B-9C6B-E726018EAC1D}" type="pres">
      <dgm:prSet presAssocID="{ABA4DD2C-693E-4F94-853E-42A4D0A7CE7C}" presName="vert2" presStyleCnt="0"/>
      <dgm:spPr/>
    </dgm:pt>
    <dgm:pt modelId="{B2AAD151-403A-45D4-A875-74171B6D30B3}" type="pres">
      <dgm:prSet presAssocID="{ABA4DD2C-693E-4F94-853E-42A4D0A7CE7C}" presName="thinLine2b" presStyleLbl="callout" presStyleIdx="8" presStyleCnt="9"/>
      <dgm:spPr/>
    </dgm:pt>
    <dgm:pt modelId="{B25815D9-229B-48FE-89E5-1F7D327D2ABF}" type="pres">
      <dgm:prSet presAssocID="{ABA4DD2C-693E-4F94-853E-42A4D0A7CE7C}" presName="vertSpace2b" presStyleCnt="0"/>
      <dgm:spPr/>
    </dgm:pt>
  </dgm:ptLst>
  <dgm:cxnLst>
    <dgm:cxn modelId="{6F432113-3489-46E7-B760-0D97DD35F100}" srcId="{D54FB9F5-095F-4DBF-92EF-DD0CED9E310B}" destId="{6124AB8E-33F3-41C8-9C3D-F03B167C99DF}" srcOrd="5" destOrd="0" parTransId="{644EEF06-4598-4268-908B-1AC594EE7091}" sibTransId="{C4A110C1-0D97-4558-9F1A-652203CF3FC2}"/>
    <dgm:cxn modelId="{8FF8E514-54AC-48F8-BC9A-E8EC2FD8C646}" srcId="{D54FB9F5-095F-4DBF-92EF-DD0CED9E310B}" destId="{ABA4DD2C-693E-4F94-853E-42A4D0A7CE7C}" srcOrd="8" destOrd="0" parTransId="{5030836B-472C-4291-8C36-0FEB276CA47E}" sibTransId="{41CCD964-6F0E-4972-A0A3-F18BA60C9B8C}"/>
    <dgm:cxn modelId="{AF478215-9B5C-495B-B731-0C2CD878B85D}" srcId="{D54FB9F5-095F-4DBF-92EF-DD0CED9E310B}" destId="{277137D6-08DF-4D97-8B1E-A8B7C8DD5776}" srcOrd="6" destOrd="0" parTransId="{F9E89AFB-E18C-4D72-B3AF-1B617775211C}" sibTransId="{900A0A7F-ACD0-451E-BD1F-8DC4261C8A43}"/>
    <dgm:cxn modelId="{57E64625-17D6-4FC2-A955-A35E8F332E83}" type="presOf" srcId="{ABA4DD2C-693E-4F94-853E-42A4D0A7CE7C}" destId="{F27D75C9-A0A7-4330-BC85-0FF8BDACF49E}" srcOrd="0" destOrd="0" presId="urn:microsoft.com/office/officeart/2008/layout/LinedList"/>
    <dgm:cxn modelId="{456C2B26-CA81-43F9-A0C7-DD09CDC39F44}" srcId="{7FB4F83C-B83B-4C0C-87B6-BAE9BF2022E8}" destId="{D54FB9F5-095F-4DBF-92EF-DD0CED9E310B}" srcOrd="0" destOrd="0" parTransId="{669F1F5F-3C0B-45C4-821F-57517E8D1869}" sibTransId="{F0C0E376-17E7-40CF-84F1-DCEA40A019F2}"/>
    <dgm:cxn modelId="{C6E2702D-951D-4C97-A673-8921A9D0C8E3}" type="presOf" srcId="{277137D6-08DF-4D97-8B1E-A8B7C8DD5776}" destId="{6B0115D4-29AD-4F54-B885-C72817D97F70}" srcOrd="0" destOrd="0" presId="urn:microsoft.com/office/officeart/2008/layout/LinedList"/>
    <dgm:cxn modelId="{9038885D-73CF-4A0D-AD44-1186915E3251}" srcId="{D54FB9F5-095F-4DBF-92EF-DD0CED9E310B}" destId="{6A2A55A4-0A22-48C6-B92D-75C542D6C950}" srcOrd="4" destOrd="0" parTransId="{2BE23CA5-6F24-453B-899B-6616A4C2A232}" sibTransId="{126E080E-6368-47B5-9098-F86F465CA4B3}"/>
    <dgm:cxn modelId="{208CE460-CD49-44A9-962E-8F198B12EAF4}" srcId="{D54FB9F5-095F-4DBF-92EF-DD0CED9E310B}" destId="{4F30CD6A-8193-4DC4-86C2-5E9D51AE36D7}" srcOrd="2" destOrd="0" parTransId="{9964C2EA-CA55-4769-89C0-58B22D9584C1}" sibTransId="{1887DA56-307B-4786-93C1-1F7945B03737}"/>
    <dgm:cxn modelId="{B57EA46B-D7C4-4914-BD57-EF2BB3F4321B}" type="presOf" srcId="{7FB4F83C-B83B-4C0C-87B6-BAE9BF2022E8}" destId="{3A3B2508-E108-4A60-BEB2-6DF8E3B1D603}" srcOrd="0" destOrd="0" presId="urn:microsoft.com/office/officeart/2008/layout/LinedList"/>
    <dgm:cxn modelId="{5175B26E-5B83-420D-934B-8429FF59798B}" type="presOf" srcId="{A86A47B6-4E55-4C7D-BF61-82841EF8EB28}" destId="{891F3F23-0D6A-46EB-BF4A-414DFAA0DEF3}" srcOrd="0" destOrd="0" presId="urn:microsoft.com/office/officeart/2008/layout/LinedList"/>
    <dgm:cxn modelId="{7CB35150-F24A-4BF3-B5FC-AA3C7B22688B}" srcId="{D54FB9F5-095F-4DBF-92EF-DD0CED9E310B}" destId="{AC8E5314-45A7-4172-9554-0864F24D9CB3}" srcOrd="7" destOrd="0" parTransId="{1FC4BEAD-E83D-4338-B1DD-1C73342197B5}" sibTransId="{C63C4D2D-E675-4046-A94E-5C3FE7E67027}"/>
    <dgm:cxn modelId="{E843CD71-005D-4F82-B591-38AF89FA9550}" srcId="{D54FB9F5-095F-4DBF-92EF-DD0CED9E310B}" destId="{9D7FB4AD-EDAA-4190-BF0C-1985F95EAAD3}" srcOrd="0" destOrd="0" parTransId="{4C9FA426-D6FD-4119-8169-84C341AF24A4}" sibTransId="{E49ECEFB-5F4A-43FD-9C9C-F1AFFA1BAB74}"/>
    <dgm:cxn modelId="{9A17C458-E2C3-41EC-A678-50FF41F74B02}" srcId="{D54FB9F5-095F-4DBF-92EF-DD0CED9E310B}" destId="{802B86D2-3CCC-401A-8962-DA59BC2DB4AD}" srcOrd="1" destOrd="0" parTransId="{A51B08B8-E377-4240-8856-5CFC79A4269A}" sibTransId="{96B5EA68-558B-4C4D-B6D9-5EBC5947465D}"/>
    <dgm:cxn modelId="{08E0EA8B-5AE2-4ED5-BD85-9569CCE4286B}" type="presOf" srcId="{6A2A55A4-0A22-48C6-B92D-75C542D6C950}" destId="{0F464610-0EE5-4565-87D0-E6F3125ACA4C}" srcOrd="0" destOrd="0" presId="urn:microsoft.com/office/officeart/2008/layout/LinedList"/>
    <dgm:cxn modelId="{A959BCC5-0C88-4D6F-93BE-82142F5A155F}" type="presOf" srcId="{AC8E5314-45A7-4172-9554-0864F24D9CB3}" destId="{93B14EF6-984B-4CFF-9D12-F51D4CB8A6F9}" srcOrd="0" destOrd="0" presId="urn:microsoft.com/office/officeart/2008/layout/LinedList"/>
    <dgm:cxn modelId="{78B4E9C9-94D7-42AA-AFA3-0A2AA923682C}" type="presOf" srcId="{6124AB8E-33F3-41C8-9C3D-F03B167C99DF}" destId="{9EFB4EB8-219B-4C86-8F52-148AE28CB69B}" srcOrd="0" destOrd="0" presId="urn:microsoft.com/office/officeart/2008/layout/LinedList"/>
    <dgm:cxn modelId="{F0E123D6-8AB5-4160-A1C1-C9DB2DA98E37}" type="presOf" srcId="{4F30CD6A-8193-4DC4-86C2-5E9D51AE36D7}" destId="{25B1AF47-F20E-417C-8EA0-5DE5A30F039A}" srcOrd="0" destOrd="0" presId="urn:microsoft.com/office/officeart/2008/layout/LinedList"/>
    <dgm:cxn modelId="{51501AE3-2BE3-4857-943A-66FBB20015A0}" type="presOf" srcId="{D54FB9F5-095F-4DBF-92EF-DD0CED9E310B}" destId="{2B84A377-98BB-4E27-94E7-EE2A98CFBE26}" srcOrd="0" destOrd="0" presId="urn:microsoft.com/office/officeart/2008/layout/LinedList"/>
    <dgm:cxn modelId="{73436BF3-D772-41EE-9BDF-54F733EF3DAA}" srcId="{D54FB9F5-095F-4DBF-92EF-DD0CED9E310B}" destId="{A86A47B6-4E55-4C7D-BF61-82841EF8EB28}" srcOrd="3" destOrd="0" parTransId="{F39A2FF8-60C3-4B6F-973B-2FB407D6E093}" sibTransId="{34421813-729E-466D-B45E-D8CA0E8DD27E}"/>
    <dgm:cxn modelId="{FAE1C3F4-8B4B-400B-BBF5-A778CEA590D8}" type="presOf" srcId="{802B86D2-3CCC-401A-8962-DA59BC2DB4AD}" destId="{038F9743-517B-4DF2-89AD-E34B73A18B0A}" srcOrd="0" destOrd="0" presId="urn:microsoft.com/office/officeart/2008/layout/LinedList"/>
    <dgm:cxn modelId="{45D829F5-46A5-49C9-96B7-C6C2E1DD311E}" type="presOf" srcId="{9D7FB4AD-EDAA-4190-BF0C-1985F95EAAD3}" destId="{935DD451-30FA-4DF1-B0E3-48F3ADE8DBA6}" srcOrd="0" destOrd="0" presId="urn:microsoft.com/office/officeart/2008/layout/LinedList"/>
    <dgm:cxn modelId="{75DCD5BB-F425-4E96-AC1E-5A945CA9FB20}" type="presParOf" srcId="{3A3B2508-E108-4A60-BEB2-6DF8E3B1D603}" destId="{36185AE5-56ED-4595-9F61-7436D7D546B9}" srcOrd="0" destOrd="0" presId="urn:microsoft.com/office/officeart/2008/layout/LinedList"/>
    <dgm:cxn modelId="{EAE31045-25F9-4DE6-8DDC-84BD5E1BF684}" type="presParOf" srcId="{3A3B2508-E108-4A60-BEB2-6DF8E3B1D603}" destId="{D5DF0A74-A38A-486C-AABD-AA81B736EB94}" srcOrd="1" destOrd="0" presId="urn:microsoft.com/office/officeart/2008/layout/LinedList"/>
    <dgm:cxn modelId="{AA54E42D-4B69-4DF5-BEFD-DC3877558EA5}" type="presParOf" srcId="{D5DF0A74-A38A-486C-AABD-AA81B736EB94}" destId="{2B84A377-98BB-4E27-94E7-EE2A98CFBE26}" srcOrd="0" destOrd="0" presId="urn:microsoft.com/office/officeart/2008/layout/LinedList"/>
    <dgm:cxn modelId="{1BE7F7B0-4D15-4D60-B082-BEADD4AD9AD0}" type="presParOf" srcId="{D5DF0A74-A38A-486C-AABD-AA81B736EB94}" destId="{019C2330-7193-47DB-AA51-2A1DC77FD308}" srcOrd="1" destOrd="0" presId="urn:microsoft.com/office/officeart/2008/layout/LinedList"/>
    <dgm:cxn modelId="{B1854151-8367-4B5B-8EEB-41F0CB28232B}" type="presParOf" srcId="{019C2330-7193-47DB-AA51-2A1DC77FD308}" destId="{C86012E4-943D-485C-833B-EB840F33E765}" srcOrd="0" destOrd="0" presId="urn:microsoft.com/office/officeart/2008/layout/LinedList"/>
    <dgm:cxn modelId="{21DEB5BC-9BD8-48CF-AB7A-7C8333C69C80}" type="presParOf" srcId="{019C2330-7193-47DB-AA51-2A1DC77FD308}" destId="{36FF6895-1D85-45CC-B2C6-9E037D81E720}" srcOrd="1" destOrd="0" presId="urn:microsoft.com/office/officeart/2008/layout/LinedList"/>
    <dgm:cxn modelId="{00C60300-2641-45BE-BE1A-B18B8FC7D2DE}" type="presParOf" srcId="{36FF6895-1D85-45CC-B2C6-9E037D81E720}" destId="{069ECB9B-AF65-409E-B661-4B7DDFF63383}" srcOrd="0" destOrd="0" presId="urn:microsoft.com/office/officeart/2008/layout/LinedList"/>
    <dgm:cxn modelId="{A66D7CF3-9EBC-42BC-8BC9-81F8B7C12781}" type="presParOf" srcId="{36FF6895-1D85-45CC-B2C6-9E037D81E720}" destId="{935DD451-30FA-4DF1-B0E3-48F3ADE8DBA6}" srcOrd="1" destOrd="0" presId="urn:microsoft.com/office/officeart/2008/layout/LinedList"/>
    <dgm:cxn modelId="{9D960384-3D8F-4677-8DC2-0B9CE5C03E82}" type="presParOf" srcId="{36FF6895-1D85-45CC-B2C6-9E037D81E720}" destId="{83238BD1-466E-4CC7-96AB-D9FD372E819B}" srcOrd="2" destOrd="0" presId="urn:microsoft.com/office/officeart/2008/layout/LinedList"/>
    <dgm:cxn modelId="{2265B896-28D2-4A91-9AB5-16CFF8FD9BCB}" type="presParOf" srcId="{019C2330-7193-47DB-AA51-2A1DC77FD308}" destId="{D8D83F4D-BFEE-4F7E-BD2D-93E290435978}" srcOrd="2" destOrd="0" presId="urn:microsoft.com/office/officeart/2008/layout/LinedList"/>
    <dgm:cxn modelId="{03E041AE-AF0A-4705-AC6A-8DB61AD517A8}" type="presParOf" srcId="{019C2330-7193-47DB-AA51-2A1DC77FD308}" destId="{743C2CC0-9CCC-4BF6-860F-4B9A00B6B957}" srcOrd="3" destOrd="0" presId="urn:microsoft.com/office/officeart/2008/layout/LinedList"/>
    <dgm:cxn modelId="{8D3DC5FF-BE8F-4C46-AC7A-9C07803EDDEC}" type="presParOf" srcId="{019C2330-7193-47DB-AA51-2A1DC77FD308}" destId="{3D916264-96E1-47C2-A175-8A60E4BEDB2F}" srcOrd="4" destOrd="0" presId="urn:microsoft.com/office/officeart/2008/layout/LinedList"/>
    <dgm:cxn modelId="{C15E638F-49F3-43B4-9CA9-58FBF3F7B9FB}" type="presParOf" srcId="{3D916264-96E1-47C2-A175-8A60E4BEDB2F}" destId="{5D28E5F4-52F1-4B43-B0CC-A8D1486CAE62}" srcOrd="0" destOrd="0" presId="urn:microsoft.com/office/officeart/2008/layout/LinedList"/>
    <dgm:cxn modelId="{0B12D573-3F24-4FF0-80CC-EFA904AD39D4}" type="presParOf" srcId="{3D916264-96E1-47C2-A175-8A60E4BEDB2F}" destId="{038F9743-517B-4DF2-89AD-E34B73A18B0A}" srcOrd="1" destOrd="0" presId="urn:microsoft.com/office/officeart/2008/layout/LinedList"/>
    <dgm:cxn modelId="{31AE7356-3222-41A4-9034-F7525D16C4F5}" type="presParOf" srcId="{3D916264-96E1-47C2-A175-8A60E4BEDB2F}" destId="{AE9B73BC-FA2D-433E-B9F0-4110FC532FDF}" srcOrd="2" destOrd="0" presId="urn:microsoft.com/office/officeart/2008/layout/LinedList"/>
    <dgm:cxn modelId="{34C01D51-1EDB-4B59-9BA9-29CB697FC9F9}" type="presParOf" srcId="{019C2330-7193-47DB-AA51-2A1DC77FD308}" destId="{D513428F-4E35-4078-9EDA-B7EA9C492330}" srcOrd="5" destOrd="0" presId="urn:microsoft.com/office/officeart/2008/layout/LinedList"/>
    <dgm:cxn modelId="{E87B608A-110E-47DE-9653-A49239B934EF}" type="presParOf" srcId="{019C2330-7193-47DB-AA51-2A1DC77FD308}" destId="{A9D3FC66-2846-4FEC-B5D6-FE081DBE20F8}" srcOrd="6" destOrd="0" presId="urn:microsoft.com/office/officeart/2008/layout/LinedList"/>
    <dgm:cxn modelId="{FEB5745A-178B-4A21-83F5-601D736659ED}" type="presParOf" srcId="{019C2330-7193-47DB-AA51-2A1DC77FD308}" destId="{D32B4D83-40F8-4F1A-8EA0-152F102E4091}" srcOrd="7" destOrd="0" presId="urn:microsoft.com/office/officeart/2008/layout/LinedList"/>
    <dgm:cxn modelId="{711BE7B1-E4EA-412B-8A31-E9321335F8CF}" type="presParOf" srcId="{D32B4D83-40F8-4F1A-8EA0-152F102E4091}" destId="{8E30F815-603D-4CDA-ACE5-18460F9B9007}" srcOrd="0" destOrd="0" presId="urn:microsoft.com/office/officeart/2008/layout/LinedList"/>
    <dgm:cxn modelId="{4AB93FC5-D0A8-4B0C-991D-70F983A7167A}" type="presParOf" srcId="{D32B4D83-40F8-4F1A-8EA0-152F102E4091}" destId="{25B1AF47-F20E-417C-8EA0-5DE5A30F039A}" srcOrd="1" destOrd="0" presId="urn:microsoft.com/office/officeart/2008/layout/LinedList"/>
    <dgm:cxn modelId="{4A138728-1A94-46F5-900A-ED507CD29C73}" type="presParOf" srcId="{D32B4D83-40F8-4F1A-8EA0-152F102E4091}" destId="{6B2D5C7B-0ABA-44EF-ADF8-E44490FDA30F}" srcOrd="2" destOrd="0" presId="urn:microsoft.com/office/officeart/2008/layout/LinedList"/>
    <dgm:cxn modelId="{C08ECDC7-57CD-46BD-85FE-371F3D02B571}" type="presParOf" srcId="{019C2330-7193-47DB-AA51-2A1DC77FD308}" destId="{D441B9E8-EC8F-48D4-86EB-E7B3320639D8}" srcOrd="8" destOrd="0" presId="urn:microsoft.com/office/officeart/2008/layout/LinedList"/>
    <dgm:cxn modelId="{7F84898E-B3EC-46E0-9D6E-13133E8EE4F9}" type="presParOf" srcId="{019C2330-7193-47DB-AA51-2A1DC77FD308}" destId="{9E00032F-78A3-414D-A492-3DFE9674F11B}" srcOrd="9" destOrd="0" presId="urn:microsoft.com/office/officeart/2008/layout/LinedList"/>
    <dgm:cxn modelId="{726AD990-82FC-4692-A27D-2E3347C90B20}" type="presParOf" srcId="{019C2330-7193-47DB-AA51-2A1DC77FD308}" destId="{EB80271F-C9D3-4B5D-9C95-42C3A03976A3}" srcOrd="10" destOrd="0" presId="urn:microsoft.com/office/officeart/2008/layout/LinedList"/>
    <dgm:cxn modelId="{5906732D-3BFA-45AA-94DC-3F25E9FEB5ED}" type="presParOf" srcId="{EB80271F-C9D3-4B5D-9C95-42C3A03976A3}" destId="{EB9789EF-B4C5-433A-B8D0-647D090E4C42}" srcOrd="0" destOrd="0" presId="urn:microsoft.com/office/officeart/2008/layout/LinedList"/>
    <dgm:cxn modelId="{A9DAE5AE-8D91-43A7-8E7C-D6108808A1BF}" type="presParOf" srcId="{EB80271F-C9D3-4B5D-9C95-42C3A03976A3}" destId="{891F3F23-0D6A-46EB-BF4A-414DFAA0DEF3}" srcOrd="1" destOrd="0" presId="urn:microsoft.com/office/officeart/2008/layout/LinedList"/>
    <dgm:cxn modelId="{9708BB4B-8E75-443C-8853-BEDB58F1D78A}" type="presParOf" srcId="{EB80271F-C9D3-4B5D-9C95-42C3A03976A3}" destId="{DAF6B2DB-3B95-4FFF-823C-1A3F536D15C7}" srcOrd="2" destOrd="0" presId="urn:microsoft.com/office/officeart/2008/layout/LinedList"/>
    <dgm:cxn modelId="{0AB22DCB-F6B9-42F4-BE63-D6BC156CDB13}" type="presParOf" srcId="{019C2330-7193-47DB-AA51-2A1DC77FD308}" destId="{21CC8AAD-AE21-4A3E-88D8-81F422735102}" srcOrd="11" destOrd="0" presId="urn:microsoft.com/office/officeart/2008/layout/LinedList"/>
    <dgm:cxn modelId="{D8490624-57CF-4DAC-8CF1-E6232B4FD167}" type="presParOf" srcId="{019C2330-7193-47DB-AA51-2A1DC77FD308}" destId="{12C60C2A-485C-4DF4-AD5A-6C6E385B7D0D}" srcOrd="12" destOrd="0" presId="urn:microsoft.com/office/officeart/2008/layout/LinedList"/>
    <dgm:cxn modelId="{26699945-4BBF-4120-AAB5-DBFD10C65436}" type="presParOf" srcId="{019C2330-7193-47DB-AA51-2A1DC77FD308}" destId="{13680084-3126-4571-A467-9C4E7217C968}" srcOrd="13" destOrd="0" presId="urn:microsoft.com/office/officeart/2008/layout/LinedList"/>
    <dgm:cxn modelId="{2FD13808-786B-469E-A573-16FBF824630F}" type="presParOf" srcId="{13680084-3126-4571-A467-9C4E7217C968}" destId="{243D8DF8-C589-4910-81FA-017C8DA5F6B4}" srcOrd="0" destOrd="0" presId="urn:microsoft.com/office/officeart/2008/layout/LinedList"/>
    <dgm:cxn modelId="{EB00681B-49A1-4549-9E8B-A63F2B6FE420}" type="presParOf" srcId="{13680084-3126-4571-A467-9C4E7217C968}" destId="{0F464610-0EE5-4565-87D0-E6F3125ACA4C}" srcOrd="1" destOrd="0" presId="urn:microsoft.com/office/officeart/2008/layout/LinedList"/>
    <dgm:cxn modelId="{9D90B298-E697-4DC6-AC0E-9A88D4B7A4AB}" type="presParOf" srcId="{13680084-3126-4571-A467-9C4E7217C968}" destId="{C83A4169-EF85-491D-9360-B0350270C23F}" srcOrd="2" destOrd="0" presId="urn:microsoft.com/office/officeart/2008/layout/LinedList"/>
    <dgm:cxn modelId="{D2C50ED0-AD0E-4D02-B159-EB2FAAAC2E0E}" type="presParOf" srcId="{019C2330-7193-47DB-AA51-2A1DC77FD308}" destId="{653A602A-A246-4B2F-8BCE-07B690F19B00}" srcOrd="14" destOrd="0" presId="urn:microsoft.com/office/officeart/2008/layout/LinedList"/>
    <dgm:cxn modelId="{A9D22AC2-80FD-42E6-AB67-7E76A08193F5}" type="presParOf" srcId="{019C2330-7193-47DB-AA51-2A1DC77FD308}" destId="{246598E1-3E01-4382-AACE-D6A0F0A50828}" srcOrd="15" destOrd="0" presId="urn:microsoft.com/office/officeart/2008/layout/LinedList"/>
    <dgm:cxn modelId="{A3714C13-FD13-4A54-B09F-AA997CCD8A56}" type="presParOf" srcId="{019C2330-7193-47DB-AA51-2A1DC77FD308}" destId="{DE9850FE-9AF6-4C83-AD4F-A4A3C8CAECDD}" srcOrd="16" destOrd="0" presId="urn:microsoft.com/office/officeart/2008/layout/LinedList"/>
    <dgm:cxn modelId="{561A4C26-B84F-4C99-A317-DBE5629F2828}" type="presParOf" srcId="{DE9850FE-9AF6-4C83-AD4F-A4A3C8CAECDD}" destId="{B609C1AB-91C8-4DC7-8972-F5A0E585B1A9}" srcOrd="0" destOrd="0" presId="urn:microsoft.com/office/officeart/2008/layout/LinedList"/>
    <dgm:cxn modelId="{848E1CBF-DF50-4CB9-9230-C069D9F3ACA9}" type="presParOf" srcId="{DE9850FE-9AF6-4C83-AD4F-A4A3C8CAECDD}" destId="{9EFB4EB8-219B-4C86-8F52-148AE28CB69B}" srcOrd="1" destOrd="0" presId="urn:microsoft.com/office/officeart/2008/layout/LinedList"/>
    <dgm:cxn modelId="{C013D411-DABA-46AA-A2EE-2DE88243A8BD}" type="presParOf" srcId="{DE9850FE-9AF6-4C83-AD4F-A4A3C8CAECDD}" destId="{D29F2B9C-F636-43DE-9EAF-C05CD69403C5}" srcOrd="2" destOrd="0" presId="urn:microsoft.com/office/officeart/2008/layout/LinedList"/>
    <dgm:cxn modelId="{4625E7B2-03F2-4FB9-BE10-F00148032FD5}" type="presParOf" srcId="{019C2330-7193-47DB-AA51-2A1DC77FD308}" destId="{74C007FB-A829-47A2-9C15-8B656103B4FE}" srcOrd="17" destOrd="0" presId="urn:microsoft.com/office/officeart/2008/layout/LinedList"/>
    <dgm:cxn modelId="{6C121C8F-EAF5-4DC3-A2CE-A7457EF63E1D}" type="presParOf" srcId="{019C2330-7193-47DB-AA51-2A1DC77FD308}" destId="{FA783EDA-6597-45C1-B8B8-CCACA2CBAF8D}" srcOrd="18" destOrd="0" presId="urn:microsoft.com/office/officeart/2008/layout/LinedList"/>
    <dgm:cxn modelId="{41C57F02-E968-44B9-A57F-33A05908542A}" type="presParOf" srcId="{019C2330-7193-47DB-AA51-2A1DC77FD308}" destId="{96C5EAD9-BE69-4603-8F8D-4567BEB4ED94}" srcOrd="19" destOrd="0" presId="urn:microsoft.com/office/officeart/2008/layout/LinedList"/>
    <dgm:cxn modelId="{A36DBCFF-EDD9-4F86-A7B7-5BFAAC0C6E6E}" type="presParOf" srcId="{96C5EAD9-BE69-4603-8F8D-4567BEB4ED94}" destId="{6DDB1513-143B-48AC-A564-76234C23BB66}" srcOrd="0" destOrd="0" presId="urn:microsoft.com/office/officeart/2008/layout/LinedList"/>
    <dgm:cxn modelId="{F3D57036-6A5D-4CCE-821A-467A314DF6BD}" type="presParOf" srcId="{96C5EAD9-BE69-4603-8F8D-4567BEB4ED94}" destId="{6B0115D4-29AD-4F54-B885-C72817D97F70}" srcOrd="1" destOrd="0" presId="urn:microsoft.com/office/officeart/2008/layout/LinedList"/>
    <dgm:cxn modelId="{364F97A0-B571-49CA-81F7-11F985AA8CE4}" type="presParOf" srcId="{96C5EAD9-BE69-4603-8F8D-4567BEB4ED94}" destId="{532D00AC-4CB9-48A8-91F5-B8C0E32D0B49}" srcOrd="2" destOrd="0" presId="urn:microsoft.com/office/officeart/2008/layout/LinedList"/>
    <dgm:cxn modelId="{E4348979-DEF9-4905-AAB8-7F2C91011FA1}" type="presParOf" srcId="{019C2330-7193-47DB-AA51-2A1DC77FD308}" destId="{81CFA150-47FF-4563-906E-ADA4DB451A4D}" srcOrd="20" destOrd="0" presId="urn:microsoft.com/office/officeart/2008/layout/LinedList"/>
    <dgm:cxn modelId="{25F73DDC-435D-409E-891E-DA5BE127D029}" type="presParOf" srcId="{019C2330-7193-47DB-AA51-2A1DC77FD308}" destId="{3839E861-2C5B-46DF-8335-E408D9237BEA}" srcOrd="21" destOrd="0" presId="urn:microsoft.com/office/officeart/2008/layout/LinedList"/>
    <dgm:cxn modelId="{6FB0A871-F4EF-48D3-8FD6-8DB49BD04D15}" type="presParOf" srcId="{019C2330-7193-47DB-AA51-2A1DC77FD308}" destId="{EAAA8593-F5D4-4090-9F45-A0B41FEFB64D}" srcOrd="22" destOrd="0" presId="urn:microsoft.com/office/officeart/2008/layout/LinedList"/>
    <dgm:cxn modelId="{27BE411D-2389-4147-B6F5-C719D4944C26}" type="presParOf" srcId="{EAAA8593-F5D4-4090-9F45-A0B41FEFB64D}" destId="{A12A2A91-7E01-4655-8E91-7D62906DA0FB}" srcOrd="0" destOrd="0" presId="urn:microsoft.com/office/officeart/2008/layout/LinedList"/>
    <dgm:cxn modelId="{232ACF2B-19CB-4766-873C-253A74483776}" type="presParOf" srcId="{EAAA8593-F5D4-4090-9F45-A0B41FEFB64D}" destId="{93B14EF6-984B-4CFF-9D12-F51D4CB8A6F9}" srcOrd="1" destOrd="0" presId="urn:microsoft.com/office/officeart/2008/layout/LinedList"/>
    <dgm:cxn modelId="{8C57AF60-DD24-4240-8CA6-D3E8C2D53D66}" type="presParOf" srcId="{EAAA8593-F5D4-4090-9F45-A0B41FEFB64D}" destId="{C7F87C6E-DC7F-47B0-8233-8DC35108F7EE}" srcOrd="2" destOrd="0" presId="urn:microsoft.com/office/officeart/2008/layout/LinedList"/>
    <dgm:cxn modelId="{FC12ABC6-669D-46A9-A6E1-AC08AAA03209}" type="presParOf" srcId="{019C2330-7193-47DB-AA51-2A1DC77FD308}" destId="{8BD9B2E7-00B2-41B8-937D-74D4D3D1C6A2}" srcOrd="23" destOrd="0" presId="urn:microsoft.com/office/officeart/2008/layout/LinedList"/>
    <dgm:cxn modelId="{876D986A-28A8-42C6-9849-004ACD64671A}" type="presParOf" srcId="{019C2330-7193-47DB-AA51-2A1DC77FD308}" destId="{E21F8140-E2BC-4F50-A25B-CE5E46C22F36}" srcOrd="24" destOrd="0" presId="urn:microsoft.com/office/officeart/2008/layout/LinedList"/>
    <dgm:cxn modelId="{E8BED5D0-86C9-47FF-A6D8-CE67DD7A1C38}" type="presParOf" srcId="{019C2330-7193-47DB-AA51-2A1DC77FD308}" destId="{B636FBE7-5F3A-42B1-9935-DBAAD728D450}" srcOrd="25" destOrd="0" presId="urn:microsoft.com/office/officeart/2008/layout/LinedList"/>
    <dgm:cxn modelId="{F3A16304-0369-41A2-9267-535EC3CC6275}" type="presParOf" srcId="{B636FBE7-5F3A-42B1-9935-DBAAD728D450}" destId="{EFD0B7E3-2335-4B65-A1CA-C0AF74959F0B}" srcOrd="0" destOrd="0" presId="urn:microsoft.com/office/officeart/2008/layout/LinedList"/>
    <dgm:cxn modelId="{09D5F7DE-8878-4348-9435-B43C6B60C50E}" type="presParOf" srcId="{B636FBE7-5F3A-42B1-9935-DBAAD728D450}" destId="{F27D75C9-A0A7-4330-BC85-0FF8BDACF49E}" srcOrd="1" destOrd="0" presId="urn:microsoft.com/office/officeart/2008/layout/LinedList"/>
    <dgm:cxn modelId="{4651D08C-1C85-467A-A876-4CA18640B69B}" type="presParOf" srcId="{B636FBE7-5F3A-42B1-9935-DBAAD728D450}" destId="{D3389676-67B8-413B-9C6B-E726018EAC1D}" srcOrd="2" destOrd="0" presId="urn:microsoft.com/office/officeart/2008/layout/LinedList"/>
    <dgm:cxn modelId="{117AA84A-3EBC-40E6-AC9E-A6A506198A57}" type="presParOf" srcId="{019C2330-7193-47DB-AA51-2A1DC77FD308}" destId="{B2AAD151-403A-45D4-A875-74171B6D30B3}" srcOrd="26" destOrd="0" presId="urn:microsoft.com/office/officeart/2008/layout/LinedList"/>
    <dgm:cxn modelId="{25232BC8-5929-48D0-8314-DF3885C675E7}" type="presParOf" srcId="{019C2330-7193-47DB-AA51-2A1DC77FD308}" destId="{B25815D9-229B-48FE-89E5-1F7D327D2ABF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EC821-8857-4532-8DC2-700FEACB84B2}">
      <dsp:nvSpPr>
        <dsp:cNvPr id="0" name=""/>
        <dsp:cNvSpPr/>
      </dsp:nvSpPr>
      <dsp:spPr>
        <a:xfrm>
          <a:off x="5186" y="1987"/>
          <a:ext cx="10620799" cy="955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Development of a low-cost accelerometer/vibrometer with alert transmitting capability</a:t>
          </a:r>
        </a:p>
      </dsp:txBody>
      <dsp:txXfrm>
        <a:off x="51841" y="48642"/>
        <a:ext cx="10527489" cy="862431"/>
      </dsp:txXfrm>
    </dsp:sp>
    <dsp:sp modelId="{7D4FEA6C-3817-444F-8C48-64CFDB604247}">
      <dsp:nvSpPr>
        <dsp:cNvPr id="0" name=""/>
        <dsp:cNvSpPr/>
      </dsp:nvSpPr>
      <dsp:spPr>
        <a:xfrm>
          <a:off x="5186" y="1005515"/>
          <a:ext cx="10620799" cy="955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Development of low-cost inclinometer with alert transmitting capability</a:t>
          </a:r>
        </a:p>
      </dsp:txBody>
      <dsp:txXfrm>
        <a:off x="51841" y="1052170"/>
        <a:ext cx="10527489" cy="862431"/>
      </dsp:txXfrm>
    </dsp:sp>
    <dsp:sp modelId="{8D7F298B-3B54-4CFF-A206-1607414D45AE}">
      <dsp:nvSpPr>
        <dsp:cNvPr id="0" name=""/>
        <dsp:cNvSpPr/>
      </dsp:nvSpPr>
      <dsp:spPr>
        <a:xfrm>
          <a:off x="5186" y="2009044"/>
          <a:ext cx="10620799" cy="955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Development of early warning systems</a:t>
          </a:r>
        </a:p>
      </dsp:txBody>
      <dsp:txXfrm>
        <a:off x="51841" y="2055699"/>
        <a:ext cx="10527489" cy="862431"/>
      </dsp:txXfrm>
    </dsp:sp>
    <dsp:sp modelId="{76774197-C0D0-4098-8736-0FF313BE0629}">
      <dsp:nvSpPr>
        <dsp:cNvPr id="0" name=""/>
        <dsp:cNvSpPr/>
      </dsp:nvSpPr>
      <dsp:spPr>
        <a:xfrm>
          <a:off x="5186" y="3012572"/>
          <a:ext cx="10620799" cy="955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Collection of field data</a:t>
          </a:r>
        </a:p>
      </dsp:txBody>
      <dsp:txXfrm>
        <a:off x="51841" y="3059227"/>
        <a:ext cx="10527489" cy="862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85AE5-56ED-4595-9F61-7436D7D546B9}">
      <dsp:nvSpPr>
        <dsp:cNvPr id="0" name=""/>
        <dsp:cNvSpPr/>
      </dsp:nvSpPr>
      <dsp:spPr>
        <a:xfrm>
          <a:off x="0" y="0"/>
          <a:ext cx="51671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4A377-98BB-4E27-94E7-EE2A98CFBE26}">
      <dsp:nvSpPr>
        <dsp:cNvPr id="0" name=""/>
        <dsp:cNvSpPr/>
      </dsp:nvSpPr>
      <dsp:spPr>
        <a:xfrm>
          <a:off x="0" y="0"/>
          <a:ext cx="1033427" cy="2862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Features</a:t>
          </a:r>
        </a:p>
      </dsp:txBody>
      <dsp:txXfrm>
        <a:off x="0" y="0"/>
        <a:ext cx="1033427" cy="2862321"/>
      </dsp:txXfrm>
    </dsp:sp>
    <dsp:sp modelId="{935DD451-30FA-4DF1-B0E3-48F3ADE8DBA6}">
      <dsp:nvSpPr>
        <dsp:cNvPr id="0" name=""/>
        <dsp:cNvSpPr/>
      </dsp:nvSpPr>
      <dsp:spPr>
        <a:xfrm>
          <a:off x="1110934" y="19322"/>
          <a:ext cx="4056201" cy="386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Plug and play (after initial configuration)</a:t>
          </a:r>
        </a:p>
      </dsp:txBody>
      <dsp:txXfrm>
        <a:off x="1110934" y="19322"/>
        <a:ext cx="4056201" cy="386441"/>
      </dsp:txXfrm>
    </dsp:sp>
    <dsp:sp modelId="{D8D83F4D-BFEE-4F7E-BD2D-93E290435978}">
      <dsp:nvSpPr>
        <dsp:cNvPr id="0" name=""/>
        <dsp:cNvSpPr/>
      </dsp:nvSpPr>
      <dsp:spPr>
        <a:xfrm>
          <a:off x="1033427" y="405763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F9743-517B-4DF2-89AD-E34B73A18B0A}">
      <dsp:nvSpPr>
        <dsp:cNvPr id="0" name=""/>
        <dsp:cNvSpPr/>
      </dsp:nvSpPr>
      <dsp:spPr>
        <a:xfrm>
          <a:off x="1110934" y="425085"/>
          <a:ext cx="4056201" cy="386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Record data at 100 SPS (24 x 7)</a:t>
          </a:r>
        </a:p>
      </dsp:txBody>
      <dsp:txXfrm>
        <a:off x="1110934" y="425085"/>
        <a:ext cx="4056201" cy="386441"/>
      </dsp:txXfrm>
    </dsp:sp>
    <dsp:sp modelId="{D513428F-4E35-4078-9EDA-B7EA9C492330}">
      <dsp:nvSpPr>
        <dsp:cNvPr id="0" name=""/>
        <dsp:cNvSpPr/>
      </dsp:nvSpPr>
      <dsp:spPr>
        <a:xfrm>
          <a:off x="1033427" y="811526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1AF47-F20E-417C-8EA0-5DE5A30F039A}">
      <dsp:nvSpPr>
        <dsp:cNvPr id="0" name=""/>
        <dsp:cNvSpPr/>
      </dsp:nvSpPr>
      <dsp:spPr>
        <a:xfrm>
          <a:off x="1110934" y="830849"/>
          <a:ext cx="4056201" cy="386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Stay connected to wireless network</a:t>
          </a:r>
        </a:p>
      </dsp:txBody>
      <dsp:txXfrm>
        <a:off x="1110934" y="830849"/>
        <a:ext cx="4056201" cy="386441"/>
      </dsp:txXfrm>
    </dsp:sp>
    <dsp:sp modelId="{D441B9E8-EC8F-48D4-86EB-E7B3320639D8}">
      <dsp:nvSpPr>
        <dsp:cNvPr id="0" name=""/>
        <dsp:cNvSpPr/>
      </dsp:nvSpPr>
      <dsp:spPr>
        <a:xfrm>
          <a:off x="1033427" y="1217290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F3F23-0D6A-46EB-BF4A-414DFAA0DEF3}">
      <dsp:nvSpPr>
        <dsp:cNvPr id="0" name=""/>
        <dsp:cNvSpPr/>
      </dsp:nvSpPr>
      <dsp:spPr>
        <a:xfrm>
          <a:off x="1110934" y="1236612"/>
          <a:ext cx="4056201" cy="386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Periodically upload data to the cloud</a:t>
          </a:r>
        </a:p>
      </dsp:txBody>
      <dsp:txXfrm>
        <a:off x="1110934" y="1236612"/>
        <a:ext cx="4056201" cy="386441"/>
      </dsp:txXfrm>
    </dsp:sp>
    <dsp:sp modelId="{21CC8AAD-AE21-4A3E-88D8-81F422735102}">
      <dsp:nvSpPr>
        <dsp:cNvPr id="0" name=""/>
        <dsp:cNvSpPr/>
      </dsp:nvSpPr>
      <dsp:spPr>
        <a:xfrm>
          <a:off x="1033427" y="1623053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64610-0EE5-4565-87D0-E6F3125ACA4C}">
      <dsp:nvSpPr>
        <dsp:cNvPr id="0" name=""/>
        <dsp:cNvSpPr/>
      </dsp:nvSpPr>
      <dsp:spPr>
        <a:xfrm>
          <a:off x="1110934" y="1642376"/>
          <a:ext cx="4056201" cy="386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Send warnings when threshold acceleration crossed</a:t>
          </a:r>
        </a:p>
      </dsp:txBody>
      <dsp:txXfrm>
        <a:off x="1110934" y="1642376"/>
        <a:ext cx="4056201" cy="386441"/>
      </dsp:txXfrm>
    </dsp:sp>
    <dsp:sp modelId="{653A602A-A246-4B2F-8BCE-07B690F19B00}">
      <dsp:nvSpPr>
        <dsp:cNvPr id="0" name=""/>
        <dsp:cNvSpPr/>
      </dsp:nvSpPr>
      <dsp:spPr>
        <a:xfrm>
          <a:off x="1033427" y="2028817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B4EB8-219B-4C86-8F52-148AE28CB69B}">
      <dsp:nvSpPr>
        <dsp:cNvPr id="0" name=""/>
        <dsp:cNvSpPr/>
      </dsp:nvSpPr>
      <dsp:spPr>
        <a:xfrm>
          <a:off x="1110934" y="2048139"/>
          <a:ext cx="4056201" cy="386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can be accessed remotely</a:t>
          </a:r>
        </a:p>
      </dsp:txBody>
      <dsp:txXfrm>
        <a:off x="1110934" y="2048139"/>
        <a:ext cx="4056201" cy="386441"/>
      </dsp:txXfrm>
    </dsp:sp>
    <dsp:sp modelId="{74C007FB-A829-47A2-9C15-8B656103B4FE}">
      <dsp:nvSpPr>
        <dsp:cNvPr id="0" name=""/>
        <dsp:cNvSpPr/>
      </dsp:nvSpPr>
      <dsp:spPr>
        <a:xfrm>
          <a:off x="1033427" y="2434580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115D4-29AD-4F54-B885-C72817D97F70}">
      <dsp:nvSpPr>
        <dsp:cNvPr id="0" name=""/>
        <dsp:cNvSpPr/>
      </dsp:nvSpPr>
      <dsp:spPr>
        <a:xfrm>
          <a:off x="1110934" y="2453903"/>
          <a:ext cx="4056201" cy="386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Configuration can be updated remotely</a:t>
          </a:r>
        </a:p>
      </dsp:txBody>
      <dsp:txXfrm>
        <a:off x="1110934" y="2453903"/>
        <a:ext cx="4056201" cy="386441"/>
      </dsp:txXfrm>
    </dsp:sp>
    <dsp:sp modelId="{81CFA150-47FF-4563-906E-ADA4DB451A4D}">
      <dsp:nvSpPr>
        <dsp:cNvPr id="0" name=""/>
        <dsp:cNvSpPr/>
      </dsp:nvSpPr>
      <dsp:spPr>
        <a:xfrm>
          <a:off x="1033427" y="2840344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B0F22-60DC-4886-A92D-9898200387B6}">
      <dsp:nvSpPr>
        <dsp:cNvPr id="0" name=""/>
        <dsp:cNvSpPr/>
      </dsp:nvSpPr>
      <dsp:spPr>
        <a:xfrm>
          <a:off x="0" y="1614"/>
          <a:ext cx="34670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DCE8B-7206-4809-AB30-C4A22C29ABA4}">
      <dsp:nvSpPr>
        <dsp:cNvPr id="0" name=""/>
        <dsp:cNvSpPr/>
      </dsp:nvSpPr>
      <dsp:spPr>
        <a:xfrm>
          <a:off x="0" y="1614"/>
          <a:ext cx="693419" cy="3303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0" y="1614"/>
        <a:ext cx="693419" cy="3303533"/>
      </dsp:txXfrm>
    </dsp:sp>
    <dsp:sp modelId="{E75B76F5-14A6-4524-A78D-BD79C46EBC91}">
      <dsp:nvSpPr>
        <dsp:cNvPr id="0" name=""/>
        <dsp:cNvSpPr/>
      </dsp:nvSpPr>
      <dsp:spPr>
        <a:xfrm>
          <a:off x="745426" y="32746"/>
          <a:ext cx="2721672" cy="6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Locations</a:t>
          </a:r>
        </a:p>
      </dsp:txBody>
      <dsp:txXfrm>
        <a:off x="745426" y="32746"/>
        <a:ext cx="2721672" cy="622638"/>
      </dsp:txXfrm>
    </dsp:sp>
    <dsp:sp modelId="{37F92ACA-5BF8-486F-8522-6772811D5853}">
      <dsp:nvSpPr>
        <dsp:cNvPr id="0" name=""/>
        <dsp:cNvSpPr/>
      </dsp:nvSpPr>
      <dsp:spPr>
        <a:xfrm>
          <a:off x="693419" y="655385"/>
          <a:ext cx="277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5BC04-1C5B-427B-AE88-585D2DFC3D68}">
      <dsp:nvSpPr>
        <dsp:cNvPr id="0" name=""/>
        <dsp:cNvSpPr/>
      </dsp:nvSpPr>
      <dsp:spPr>
        <a:xfrm>
          <a:off x="745426" y="686517"/>
          <a:ext cx="2721672" cy="6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BUET, Dhaka</a:t>
          </a:r>
        </a:p>
      </dsp:txBody>
      <dsp:txXfrm>
        <a:off x="745426" y="686517"/>
        <a:ext cx="2721672" cy="622638"/>
      </dsp:txXfrm>
    </dsp:sp>
    <dsp:sp modelId="{21E4350C-D67A-4DF5-BEAE-8038EC738EBF}">
      <dsp:nvSpPr>
        <dsp:cNvPr id="0" name=""/>
        <dsp:cNvSpPr/>
      </dsp:nvSpPr>
      <dsp:spPr>
        <a:xfrm>
          <a:off x="693419" y="1309155"/>
          <a:ext cx="277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01E078-FEBD-4506-A3B0-7DA41C8C61B8}">
      <dsp:nvSpPr>
        <dsp:cNvPr id="0" name=""/>
        <dsp:cNvSpPr/>
      </dsp:nvSpPr>
      <dsp:spPr>
        <a:xfrm>
          <a:off x="745426" y="1340287"/>
          <a:ext cx="2721672" cy="6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SUST, Sylhet</a:t>
          </a:r>
        </a:p>
      </dsp:txBody>
      <dsp:txXfrm>
        <a:off x="745426" y="1340287"/>
        <a:ext cx="2721672" cy="622638"/>
      </dsp:txXfrm>
    </dsp:sp>
    <dsp:sp modelId="{785CEE2B-0D76-40D4-882F-62C66DCAFB38}">
      <dsp:nvSpPr>
        <dsp:cNvPr id="0" name=""/>
        <dsp:cNvSpPr/>
      </dsp:nvSpPr>
      <dsp:spPr>
        <a:xfrm>
          <a:off x="693419" y="1962926"/>
          <a:ext cx="277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4A5A9-9759-42F7-A17A-042A2B491B7F}">
      <dsp:nvSpPr>
        <dsp:cNvPr id="0" name=""/>
        <dsp:cNvSpPr/>
      </dsp:nvSpPr>
      <dsp:spPr>
        <a:xfrm>
          <a:off x="745426" y="1994058"/>
          <a:ext cx="2721672" cy="6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BAU, Mymensingh</a:t>
          </a:r>
        </a:p>
      </dsp:txBody>
      <dsp:txXfrm>
        <a:off x="745426" y="1994058"/>
        <a:ext cx="2721672" cy="622638"/>
      </dsp:txXfrm>
    </dsp:sp>
    <dsp:sp modelId="{CA3E1919-71AC-49A0-B10F-5F13DD080A8A}">
      <dsp:nvSpPr>
        <dsp:cNvPr id="0" name=""/>
        <dsp:cNvSpPr/>
      </dsp:nvSpPr>
      <dsp:spPr>
        <a:xfrm>
          <a:off x="693419" y="2616697"/>
          <a:ext cx="277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577251-41DA-44CD-9DCC-8A417A7C9209}">
      <dsp:nvSpPr>
        <dsp:cNvPr id="0" name=""/>
        <dsp:cNvSpPr/>
      </dsp:nvSpPr>
      <dsp:spPr>
        <a:xfrm>
          <a:off x="745426" y="2647829"/>
          <a:ext cx="2721672" cy="6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CUET, Chattogram</a:t>
          </a:r>
        </a:p>
      </dsp:txBody>
      <dsp:txXfrm>
        <a:off x="745426" y="2647829"/>
        <a:ext cx="2721672" cy="622638"/>
      </dsp:txXfrm>
    </dsp:sp>
    <dsp:sp modelId="{7ADEADE7-D64B-46F2-964B-31F7D4B18C5B}">
      <dsp:nvSpPr>
        <dsp:cNvPr id="0" name=""/>
        <dsp:cNvSpPr/>
      </dsp:nvSpPr>
      <dsp:spPr>
        <a:xfrm>
          <a:off x="693419" y="3270467"/>
          <a:ext cx="277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6BA9E-551A-48E0-BB2E-B39CAFB8AB7B}">
      <dsp:nvSpPr>
        <dsp:cNvPr id="0" name=""/>
        <dsp:cNvSpPr/>
      </dsp:nvSpPr>
      <dsp:spPr>
        <a:xfrm>
          <a:off x="2194" y="1160"/>
          <a:ext cx="4493440" cy="67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Magnitude:</a:t>
          </a:r>
          <a:r>
            <a:rPr lang="en-US" sz="1600" kern="1200" dirty="0"/>
            <a:t> M 4.8 </a:t>
          </a:r>
        </a:p>
      </dsp:txBody>
      <dsp:txXfrm>
        <a:off x="35185" y="34151"/>
        <a:ext cx="4427458" cy="609845"/>
      </dsp:txXfrm>
    </dsp:sp>
    <dsp:sp modelId="{F21EC3BF-AF58-4EED-B81D-51562B1267A0}">
      <dsp:nvSpPr>
        <dsp:cNvPr id="0" name=""/>
        <dsp:cNvSpPr/>
      </dsp:nvSpPr>
      <dsp:spPr>
        <a:xfrm>
          <a:off x="2194" y="710779"/>
          <a:ext cx="4493440" cy="67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Time:</a:t>
          </a:r>
          <a:r>
            <a:rPr lang="en-US" sz="1600" kern="1200" dirty="0"/>
            <a:t> 2025-07-31 14:26:48 (UTC)</a:t>
          </a:r>
        </a:p>
      </dsp:txBody>
      <dsp:txXfrm>
        <a:off x="35185" y="743770"/>
        <a:ext cx="4427458" cy="609845"/>
      </dsp:txXfrm>
    </dsp:sp>
    <dsp:sp modelId="{AE16D8FD-E8A9-48D1-9A23-027CBCAC1B73}">
      <dsp:nvSpPr>
        <dsp:cNvPr id="0" name=""/>
        <dsp:cNvSpPr/>
      </dsp:nvSpPr>
      <dsp:spPr>
        <a:xfrm>
          <a:off x="2194" y="1420398"/>
          <a:ext cx="4493440" cy="67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Location:</a:t>
          </a:r>
          <a:r>
            <a:rPr lang="en-US" sz="1600" kern="1200" dirty="0"/>
            <a:t> </a:t>
          </a:r>
          <a:r>
            <a:rPr lang="en-US" sz="1600" kern="1200" dirty="0" err="1"/>
            <a:t>22.335°N</a:t>
          </a:r>
          <a:r>
            <a:rPr lang="en-US" sz="1600" kern="1200" dirty="0"/>
            <a:t> </a:t>
          </a:r>
          <a:r>
            <a:rPr lang="en-US" sz="1600" kern="1200" dirty="0" err="1"/>
            <a:t>94.646°E</a:t>
          </a:r>
          <a:endParaRPr lang="en-US" sz="1600" kern="1200" dirty="0"/>
        </a:p>
      </dsp:txBody>
      <dsp:txXfrm>
        <a:off x="35185" y="1453389"/>
        <a:ext cx="4427458" cy="609845"/>
      </dsp:txXfrm>
    </dsp:sp>
    <dsp:sp modelId="{09DEC0AB-0F62-404C-B38A-D39ED413C9DF}">
      <dsp:nvSpPr>
        <dsp:cNvPr id="0" name=""/>
        <dsp:cNvSpPr/>
      </dsp:nvSpPr>
      <dsp:spPr>
        <a:xfrm>
          <a:off x="2194" y="2130017"/>
          <a:ext cx="4493440" cy="67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56 km WNW of </a:t>
          </a:r>
          <a:r>
            <a:rPr lang="en-US" sz="1600" kern="1200" dirty="0" err="1"/>
            <a:t>Monywa</a:t>
          </a:r>
          <a:r>
            <a:rPr lang="en-US" sz="1600" kern="1200" dirty="0"/>
            <a:t>, Burma (Myanmar)</a:t>
          </a:r>
        </a:p>
      </dsp:txBody>
      <dsp:txXfrm>
        <a:off x="35185" y="2163008"/>
        <a:ext cx="4427458" cy="609845"/>
      </dsp:txXfrm>
    </dsp:sp>
    <dsp:sp modelId="{3E659890-FE60-4040-B9C3-D7894CD69062}">
      <dsp:nvSpPr>
        <dsp:cNvPr id="0" name=""/>
        <dsp:cNvSpPr/>
      </dsp:nvSpPr>
      <dsp:spPr>
        <a:xfrm>
          <a:off x="2194" y="2839635"/>
          <a:ext cx="4493440" cy="67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Depth:</a:t>
          </a:r>
          <a:r>
            <a:rPr lang="en-US" sz="1600" kern="1200" dirty="0"/>
            <a:t> 123.1 km </a:t>
          </a:r>
        </a:p>
      </dsp:txBody>
      <dsp:txXfrm>
        <a:off x="35185" y="2872626"/>
        <a:ext cx="4427458" cy="609845"/>
      </dsp:txXfrm>
    </dsp:sp>
    <dsp:sp modelId="{DC70B164-E1DB-4FCC-93A5-B0382C95DE59}">
      <dsp:nvSpPr>
        <dsp:cNvPr id="0" name=""/>
        <dsp:cNvSpPr/>
      </dsp:nvSpPr>
      <dsp:spPr>
        <a:xfrm>
          <a:off x="2194" y="3549254"/>
          <a:ext cx="4493440" cy="67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Source:</a:t>
          </a:r>
          <a:r>
            <a:rPr lang="en-US" sz="1600" kern="1200" dirty="0"/>
            <a:t> https://</a:t>
          </a:r>
          <a:r>
            <a:rPr lang="en-US" sz="1600" kern="1200" dirty="0" err="1"/>
            <a:t>earthquake.usgs.gov</a:t>
          </a:r>
          <a:r>
            <a:rPr lang="en-US" sz="1600" kern="1200" dirty="0"/>
            <a:t>/earthquakes/</a:t>
          </a:r>
          <a:r>
            <a:rPr lang="en-US" sz="1600" kern="1200" dirty="0" err="1"/>
            <a:t>eventpage</a:t>
          </a:r>
          <a:r>
            <a:rPr lang="en-US" sz="1600" kern="1200" dirty="0"/>
            <a:t>/</a:t>
          </a:r>
          <a:r>
            <a:rPr lang="en-US" sz="1600" kern="1200" dirty="0" err="1"/>
            <a:t>us6000qwy4</a:t>
          </a:r>
          <a:endParaRPr lang="en-US" sz="1600" kern="1200" dirty="0"/>
        </a:p>
      </dsp:txBody>
      <dsp:txXfrm>
        <a:off x="35185" y="3582245"/>
        <a:ext cx="4427458" cy="6098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85AE5-56ED-4595-9F61-7436D7D546B9}">
      <dsp:nvSpPr>
        <dsp:cNvPr id="0" name=""/>
        <dsp:cNvSpPr/>
      </dsp:nvSpPr>
      <dsp:spPr>
        <a:xfrm>
          <a:off x="0" y="0"/>
          <a:ext cx="51671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4A377-98BB-4E27-94E7-EE2A98CFBE26}">
      <dsp:nvSpPr>
        <dsp:cNvPr id="0" name=""/>
        <dsp:cNvSpPr/>
      </dsp:nvSpPr>
      <dsp:spPr>
        <a:xfrm>
          <a:off x="0" y="0"/>
          <a:ext cx="1033427" cy="2862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Features</a:t>
          </a:r>
        </a:p>
      </dsp:txBody>
      <dsp:txXfrm>
        <a:off x="0" y="0"/>
        <a:ext cx="1033427" cy="2862321"/>
      </dsp:txXfrm>
    </dsp:sp>
    <dsp:sp modelId="{935DD451-30FA-4DF1-B0E3-48F3ADE8DBA6}">
      <dsp:nvSpPr>
        <dsp:cNvPr id="0" name=""/>
        <dsp:cNvSpPr/>
      </dsp:nvSpPr>
      <dsp:spPr>
        <a:xfrm>
          <a:off x="1110934" y="15059"/>
          <a:ext cx="4056201" cy="30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Plug and play (after initial configuration)</a:t>
          </a:r>
        </a:p>
      </dsp:txBody>
      <dsp:txXfrm>
        <a:off x="1110934" y="15059"/>
        <a:ext cx="4056201" cy="301186"/>
      </dsp:txXfrm>
    </dsp:sp>
    <dsp:sp modelId="{D8D83F4D-BFEE-4F7E-BD2D-93E290435978}">
      <dsp:nvSpPr>
        <dsp:cNvPr id="0" name=""/>
        <dsp:cNvSpPr/>
      </dsp:nvSpPr>
      <dsp:spPr>
        <a:xfrm>
          <a:off x="1033427" y="316246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F9743-517B-4DF2-89AD-E34B73A18B0A}">
      <dsp:nvSpPr>
        <dsp:cNvPr id="0" name=""/>
        <dsp:cNvSpPr/>
      </dsp:nvSpPr>
      <dsp:spPr>
        <a:xfrm>
          <a:off x="1110934" y="331305"/>
          <a:ext cx="4056201" cy="30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 data at 1 SPS (24 x 7)</a:t>
          </a:r>
        </a:p>
      </dsp:txBody>
      <dsp:txXfrm>
        <a:off x="1110934" y="331305"/>
        <a:ext cx="4056201" cy="301186"/>
      </dsp:txXfrm>
    </dsp:sp>
    <dsp:sp modelId="{D513428F-4E35-4078-9EDA-B7EA9C492330}">
      <dsp:nvSpPr>
        <dsp:cNvPr id="0" name=""/>
        <dsp:cNvSpPr/>
      </dsp:nvSpPr>
      <dsp:spPr>
        <a:xfrm>
          <a:off x="1033427" y="632492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1AF47-F20E-417C-8EA0-5DE5A30F039A}">
      <dsp:nvSpPr>
        <dsp:cNvPr id="0" name=""/>
        <dsp:cNvSpPr/>
      </dsp:nvSpPr>
      <dsp:spPr>
        <a:xfrm>
          <a:off x="1110934" y="647551"/>
          <a:ext cx="4056201" cy="30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Stay connected to wireless network</a:t>
          </a:r>
        </a:p>
      </dsp:txBody>
      <dsp:txXfrm>
        <a:off x="1110934" y="647551"/>
        <a:ext cx="4056201" cy="301186"/>
      </dsp:txXfrm>
    </dsp:sp>
    <dsp:sp modelId="{D441B9E8-EC8F-48D4-86EB-E7B3320639D8}">
      <dsp:nvSpPr>
        <dsp:cNvPr id="0" name=""/>
        <dsp:cNvSpPr/>
      </dsp:nvSpPr>
      <dsp:spPr>
        <a:xfrm>
          <a:off x="1033427" y="948738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F3F23-0D6A-46EB-BF4A-414DFAA0DEF3}">
      <dsp:nvSpPr>
        <dsp:cNvPr id="0" name=""/>
        <dsp:cNvSpPr/>
      </dsp:nvSpPr>
      <dsp:spPr>
        <a:xfrm>
          <a:off x="1110934" y="963797"/>
          <a:ext cx="4056201" cy="30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Periodically upload data to the cloud</a:t>
          </a:r>
        </a:p>
      </dsp:txBody>
      <dsp:txXfrm>
        <a:off x="1110934" y="963797"/>
        <a:ext cx="4056201" cy="301186"/>
      </dsp:txXfrm>
    </dsp:sp>
    <dsp:sp modelId="{21CC8AAD-AE21-4A3E-88D8-81F422735102}">
      <dsp:nvSpPr>
        <dsp:cNvPr id="0" name=""/>
        <dsp:cNvSpPr/>
      </dsp:nvSpPr>
      <dsp:spPr>
        <a:xfrm>
          <a:off x="1033427" y="1264984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64610-0EE5-4565-87D0-E6F3125ACA4C}">
      <dsp:nvSpPr>
        <dsp:cNvPr id="0" name=""/>
        <dsp:cNvSpPr/>
      </dsp:nvSpPr>
      <dsp:spPr>
        <a:xfrm>
          <a:off x="1110934" y="1280043"/>
          <a:ext cx="4056201" cy="30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Send warnings when threshold angle crossed</a:t>
          </a:r>
        </a:p>
      </dsp:txBody>
      <dsp:txXfrm>
        <a:off x="1110934" y="1280043"/>
        <a:ext cx="4056201" cy="301186"/>
      </dsp:txXfrm>
    </dsp:sp>
    <dsp:sp modelId="{653A602A-A246-4B2F-8BCE-07B690F19B00}">
      <dsp:nvSpPr>
        <dsp:cNvPr id="0" name=""/>
        <dsp:cNvSpPr/>
      </dsp:nvSpPr>
      <dsp:spPr>
        <a:xfrm>
          <a:off x="1033427" y="1581230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B4EB8-219B-4C86-8F52-148AE28CB69B}">
      <dsp:nvSpPr>
        <dsp:cNvPr id="0" name=""/>
        <dsp:cNvSpPr/>
      </dsp:nvSpPr>
      <dsp:spPr>
        <a:xfrm>
          <a:off x="1110934" y="1596289"/>
          <a:ext cx="4056201" cy="30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can be accessed remotely</a:t>
          </a:r>
        </a:p>
      </dsp:txBody>
      <dsp:txXfrm>
        <a:off x="1110934" y="1596289"/>
        <a:ext cx="4056201" cy="301186"/>
      </dsp:txXfrm>
    </dsp:sp>
    <dsp:sp modelId="{74C007FB-A829-47A2-9C15-8B656103B4FE}">
      <dsp:nvSpPr>
        <dsp:cNvPr id="0" name=""/>
        <dsp:cNvSpPr/>
      </dsp:nvSpPr>
      <dsp:spPr>
        <a:xfrm>
          <a:off x="1033427" y="1897476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115D4-29AD-4F54-B885-C72817D97F70}">
      <dsp:nvSpPr>
        <dsp:cNvPr id="0" name=""/>
        <dsp:cNvSpPr/>
      </dsp:nvSpPr>
      <dsp:spPr>
        <a:xfrm>
          <a:off x="1110934" y="1912535"/>
          <a:ext cx="4056201" cy="30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Configuration can be updated remotely</a:t>
          </a:r>
        </a:p>
      </dsp:txBody>
      <dsp:txXfrm>
        <a:off x="1110934" y="1912535"/>
        <a:ext cx="4056201" cy="301186"/>
      </dsp:txXfrm>
    </dsp:sp>
    <dsp:sp modelId="{81CFA150-47FF-4563-906E-ADA4DB451A4D}">
      <dsp:nvSpPr>
        <dsp:cNvPr id="0" name=""/>
        <dsp:cNvSpPr/>
      </dsp:nvSpPr>
      <dsp:spPr>
        <a:xfrm>
          <a:off x="1033427" y="2213722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14EF6-984B-4CFF-9D12-F51D4CB8A6F9}">
      <dsp:nvSpPr>
        <dsp:cNvPr id="0" name=""/>
        <dsp:cNvSpPr/>
      </dsp:nvSpPr>
      <dsp:spPr>
        <a:xfrm>
          <a:off x="1110934" y="2228781"/>
          <a:ext cx="4056201" cy="30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Integrated UPS (3 hours backup)</a:t>
          </a:r>
        </a:p>
      </dsp:txBody>
      <dsp:txXfrm>
        <a:off x="1110934" y="2228781"/>
        <a:ext cx="4056201" cy="301186"/>
      </dsp:txXfrm>
    </dsp:sp>
    <dsp:sp modelId="{8BD9B2E7-00B2-41B8-937D-74D4D3D1C6A2}">
      <dsp:nvSpPr>
        <dsp:cNvPr id="0" name=""/>
        <dsp:cNvSpPr/>
      </dsp:nvSpPr>
      <dsp:spPr>
        <a:xfrm>
          <a:off x="1033427" y="2529968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7D75C9-A0A7-4330-BC85-0FF8BDACF49E}">
      <dsp:nvSpPr>
        <dsp:cNvPr id="0" name=""/>
        <dsp:cNvSpPr/>
      </dsp:nvSpPr>
      <dsp:spPr>
        <a:xfrm>
          <a:off x="1110934" y="2545027"/>
          <a:ext cx="4056201" cy="30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Realtime battery health</a:t>
          </a:r>
        </a:p>
      </dsp:txBody>
      <dsp:txXfrm>
        <a:off x="1110934" y="2545027"/>
        <a:ext cx="4056201" cy="301186"/>
      </dsp:txXfrm>
    </dsp:sp>
    <dsp:sp modelId="{B2AAD151-403A-45D4-A875-74171B6D30B3}">
      <dsp:nvSpPr>
        <dsp:cNvPr id="0" name=""/>
        <dsp:cNvSpPr/>
      </dsp:nvSpPr>
      <dsp:spPr>
        <a:xfrm>
          <a:off x="1033427" y="2846214"/>
          <a:ext cx="413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43A5B-83D1-49D9-9B61-5DE551431361}" type="datetimeFigureOut">
              <a:rPr lang="en-GB" smtClean="0"/>
              <a:t>15/09/2025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64B1D-A3B2-4598-BE4F-0805115E37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525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D511C-83CD-4996-B29F-582B24CA834E}" type="datetimeFigureOut">
              <a:rPr lang="en-GB" smtClean="0"/>
              <a:t>15/09/2025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6F1D4-6B06-43D3-AF00-6192D858C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05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RISE project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663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RISE project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25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RISE project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2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RISE project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1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RISE project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76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RISE project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5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RISE project meeting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14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RISE project meeting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61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RISE project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48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RISE project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7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RISE project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89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28 July 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RISE project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8BC13-8792-4E3E-A256-2F3B9A0F5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2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52.175.23.5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8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457" y="2350973"/>
            <a:ext cx="11031085" cy="1409656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Low-Cost Methods for Monitoring &amp; Early Warning for Geohazards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4808" y="5792204"/>
            <a:ext cx="554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Civil Engineering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&amp; Electronics Engineering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BUET, Dhaka-1000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337" y="5789525"/>
            <a:ext cx="956566" cy="9533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7144" y="2517796"/>
            <a:ext cx="10537709" cy="45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 flipV="1">
            <a:off x="2513525" y="3757312"/>
            <a:ext cx="7164946" cy="45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2AF8-A72D-B40F-A8A2-F55FEB00A6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5" t="29472" r="40827" b="25694"/>
          <a:stretch/>
        </p:blipFill>
        <p:spPr>
          <a:xfrm>
            <a:off x="147610" y="5385348"/>
            <a:ext cx="865694" cy="1480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845452-B420-5833-59CC-AD85A10FAAB6}"/>
              </a:ext>
            </a:extLst>
          </p:cNvPr>
          <p:cNvSpPr txBox="1"/>
          <p:nvPr/>
        </p:nvSpPr>
        <p:spPr>
          <a:xfrm>
            <a:off x="1013304" y="5525632"/>
            <a:ext cx="2496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and Innovation Centre for Science and Engineering (RISE)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BUET, Dhaka-1000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CCB79-710B-1B5A-17A5-5B5E2922AE3B}"/>
              </a:ext>
            </a:extLst>
          </p:cNvPr>
          <p:cNvSpPr/>
          <p:nvPr/>
        </p:nvSpPr>
        <p:spPr>
          <a:xfrm>
            <a:off x="8774545" y="193232"/>
            <a:ext cx="3188358" cy="39273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 Project ID: 2023-02-027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E04BE-9C64-5E59-3B4F-38BA4EF7FA86}"/>
              </a:ext>
            </a:extLst>
          </p:cNvPr>
          <p:cNvSpPr/>
          <p:nvPr/>
        </p:nvSpPr>
        <p:spPr>
          <a:xfrm>
            <a:off x="3807386" y="986068"/>
            <a:ext cx="4577223" cy="6692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Devices</a:t>
            </a:r>
          </a:p>
        </p:txBody>
      </p:sp>
    </p:spTree>
    <p:extLst>
      <p:ext uri="{BB962C8B-B14F-4D97-AF65-F5344CB8AC3E}">
        <p14:creationId xmlns:p14="http://schemas.microsoft.com/office/powerpoint/2010/main" val="105080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0421A-3A36-33F2-A4EA-C3360CF1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5C271B-6226-CA1D-7209-25ADD9F61080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BUET Low-Cost Tiltmeter (Inclinometer)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A696CB9-FDA6-2E8C-F4DB-9CC3B3C45647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EC87F9-11DD-E9C5-1991-6BC8C5F5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59A6D-CBE3-84DA-D7DB-16089933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10</a:t>
            </a:fld>
            <a:endParaRPr lang="en-GB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04B8FC-D063-5985-4ECA-E25100844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973981"/>
              </p:ext>
            </p:extLst>
          </p:nvPr>
        </p:nvGraphicFramePr>
        <p:xfrm>
          <a:off x="5757249" y="2214360"/>
          <a:ext cx="5167136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 descr="A white box with a blue screen&#10;&#10;AI-generated content may be incorrect.">
            <a:extLst>
              <a:ext uri="{FF2B5EF4-FFF2-40B4-BE49-F238E27FC236}">
                <a16:creationId xmlns:a16="http://schemas.microsoft.com/office/drawing/2014/main" id="{4E4FD775-1F04-52B4-2973-B79AE7FD1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35" y="1662892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96443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46DE4-F305-E9A3-7416-23FB661E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387704-D2E9-E41F-A0EB-0922298005B8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Tiltmeter Program Architecture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A070E5D-65CC-035F-9D46-7F1C7687962A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6854-E8B3-4743-D42A-7E74C977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B5AD73-C26D-7265-D860-9F1A04C8A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11</a:t>
            </a:fld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D1D2023-29F9-FB1A-EB6E-7E181778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399" y="910255"/>
            <a:ext cx="8271748" cy="563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7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7E8D7-A57F-6939-E1B1-F0E11C481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EFF3C0-64EB-7167-04CF-385DD18381CD}"/>
              </a:ext>
            </a:extLst>
          </p:cNvPr>
          <p:cNvSpPr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Development of Inclinometer</a:t>
            </a:r>
            <a:endParaRPr lang="en-US" sz="3800" b="1" kern="1200" spc="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5979BA4-860C-51AD-FBBA-8615ACCAFD3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30936" y="2807208"/>
            <a:ext cx="3429000" cy="3410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dirty="0"/>
              <a:t>Data Collection Using Inclinometer</a:t>
            </a:r>
          </a:p>
          <a:p>
            <a:r>
              <a:rPr lang="en-US" sz="2200" dirty="0"/>
              <a:t>Via a data logger</a:t>
            </a:r>
          </a:p>
          <a:p>
            <a:r>
              <a:rPr lang="en-US" sz="2200" dirty="0"/>
              <a:t>Or an Android-based device</a:t>
            </a:r>
          </a:p>
          <a:p>
            <a:r>
              <a:rPr lang="en-US" sz="2200" dirty="0">
                <a:ea typeface="Calibri" panose="020F0502020204030204"/>
                <a:cs typeface="Calibri" panose="020F0502020204030204"/>
              </a:rPr>
              <a:t>Sensor in probe and processing in drum</a:t>
            </a:r>
          </a:p>
          <a:p>
            <a:endParaRPr lang="en-US" sz="22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0" name="Content Placeholder 9" descr="A close-up of a cable reel&#10;&#10;AI-generated content may be incorrect.">
            <a:extLst>
              <a:ext uri="{FF2B5EF4-FFF2-40B4-BE49-F238E27FC236}">
                <a16:creationId xmlns:a16="http://schemas.microsoft.com/office/drawing/2014/main" id="{AF6A5FA6-4F25-9A6B-24FD-077DD0E0C9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02" y="799066"/>
            <a:ext cx="6903720" cy="447015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2DEF0-9C3A-A100-589E-4A0A03C1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24 June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9D541-980E-11AC-DFF6-BEE16E9B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B98BC13-8792-4E3E-A256-2F3B9A0F5BA1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7069BAB-C156-55A7-0BF8-4DC67897EDAC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176CA-BDDB-32D0-82A1-06CACC063632}"/>
              </a:ext>
            </a:extLst>
          </p:cNvPr>
          <p:cNvSpPr txBox="1"/>
          <p:nvPr/>
        </p:nvSpPr>
        <p:spPr>
          <a:xfrm>
            <a:off x="7503968" y="5509614"/>
            <a:ext cx="36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Inclinometer components</a:t>
            </a:r>
          </a:p>
        </p:txBody>
      </p:sp>
    </p:spTree>
    <p:extLst>
      <p:ext uri="{BB962C8B-B14F-4D97-AF65-F5344CB8AC3E}">
        <p14:creationId xmlns:p14="http://schemas.microsoft.com/office/powerpoint/2010/main" val="1237167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B7EC-1E8A-D899-532C-BFB522079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7C4571-2C3B-B19E-5EE7-9384985FF464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Manual Inclinometer (Incomplete)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A357957-48DB-B264-A1A3-A36912EF275B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0CB15-665F-C808-0478-9667128D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C20910-EABD-B20E-A3CE-4A2D5028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13</a:t>
            </a:fld>
            <a:endParaRPr lang="en-GB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BAE81-8424-68B7-3F1E-CF0C0949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345" y="884372"/>
            <a:ext cx="7511311" cy="58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65927"/>
            <a:ext cx="12192000" cy="169068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pc="600" dirty="0">
                <a:latin typeface="Century" panose="02040604050505020304" pitchFamily="18" charset="0"/>
              </a:rPr>
              <a:t>THANK YOU</a:t>
            </a:r>
            <a:endParaRPr lang="en-GB" sz="4800" b="1" spc="600" dirty="0">
              <a:latin typeface="Century" panose="02040604050505020304" pitchFamily="18" charset="0"/>
            </a:endParaRPr>
          </a:p>
        </p:txBody>
      </p:sp>
      <p:sp>
        <p:nvSpPr>
          <p:cNvPr id="3" name="Diagonal Stripe 2"/>
          <p:cNvSpPr/>
          <p:nvPr/>
        </p:nvSpPr>
        <p:spPr>
          <a:xfrm>
            <a:off x="0" y="2665024"/>
            <a:ext cx="2082019" cy="3383181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Diagonal Stripe 3"/>
          <p:cNvSpPr/>
          <p:nvPr/>
        </p:nvSpPr>
        <p:spPr>
          <a:xfrm rot="10800000">
            <a:off x="10109981" y="974336"/>
            <a:ext cx="2082019" cy="3383181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D8ECB-2FDD-31E2-8851-1A196D30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BF2C0-2C7C-4505-73BA-760484BB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27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FCED-0C49-3D72-7CDB-4DE65B82C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54567E-3460-1FF0-3945-15AD2C9F0DF9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Frequency Range of Seismic Sources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0A224FE-1719-84FA-54AD-CF18E468EC90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850803-158C-9C4D-6879-3E49C586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 February 2025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E50844-D8E3-299A-7442-6D69CEEB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22DCC-D2BE-2E41-83BB-F1647A4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09" y="1696216"/>
            <a:ext cx="11125981" cy="38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96444-DCA9-49E2-9C61-05A2C2CC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13EF-FFAC-5F5B-F5B9-49405485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690E4-E328-3795-B9DF-14CFDE47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9830-FD3C-626B-0464-7A39E1C8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09FB8-F9BC-7F95-0453-DFDD6E86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87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F451-3763-8D0B-BFC2-8BA908BE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6DD0C3-C9AA-B742-4265-10324F108896}"/>
              </a:ext>
            </a:extLst>
          </p:cNvPr>
          <p:cNvSpPr/>
          <p:nvPr/>
        </p:nvSpPr>
        <p:spPr>
          <a:xfrm>
            <a:off x="640080" y="667512"/>
            <a:ext cx="10908792" cy="1069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Initial Prototypes</a:t>
            </a:r>
            <a:endParaRPr lang="en-US" sz="5400" b="1" spc="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DB924-9E36-67BA-FA43-17E10C49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09 April 2025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7C66271-7D7C-2013-2337-DEF1222B27ED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E05E2-E409-CC2C-906E-5A36EECE512C}"/>
              </a:ext>
            </a:extLst>
          </p:cNvPr>
          <p:cNvSpPr txBox="1"/>
          <p:nvPr/>
        </p:nvSpPr>
        <p:spPr>
          <a:xfrm>
            <a:off x="8485909" y="5792546"/>
            <a:ext cx="98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8B083-2E21-C6E7-EA00-DCA9F7AF2C6F}"/>
              </a:ext>
            </a:extLst>
          </p:cNvPr>
          <p:cNvSpPr txBox="1"/>
          <p:nvPr/>
        </p:nvSpPr>
        <p:spPr>
          <a:xfrm>
            <a:off x="3052888" y="5784402"/>
            <a:ext cx="105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Device 1</a:t>
            </a:r>
          </a:p>
        </p:txBody>
      </p:sp>
      <p:pic>
        <p:nvPicPr>
          <p:cNvPr id="12" name="Content Placeholder 11" descr="A hand holding a box with a circuit board and wires&#10;&#10;AI-generated content may be incorrect.">
            <a:extLst>
              <a:ext uri="{FF2B5EF4-FFF2-40B4-BE49-F238E27FC236}">
                <a16:creationId xmlns:a16="http://schemas.microsoft.com/office/drawing/2014/main" id="{1AE940CB-A1F6-131E-7A00-96B61BDBB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63" y="2072494"/>
            <a:ext cx="4700775" cy="3525581"/>
          </a:xfrm>
        </p:spPr>
      </p:pic>
      <p:pic>
        <p:nvPicPr>
          <p:cNvPr id="17" name="Picture 16" descr="A white box with wires and a circuit board&#10;&#10;AI-generated content may be incorrect.">
            <a:extLst>
              <a:ext uri="{FF2B5EF4-FFF2-40B4-BE49-F238E27FC236}">
                <a16:creationId xmlns:a16="http://schemas.microsoft.com/office/drawing/2014/main" id="{8CE67727-7D4A-F2BF-531E-23D5379C8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072494"/>
            <a:ext cx="4700774" cy="35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3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4C2E1-B2FB-28B3-7073-C55AA0B18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oup of white electronic devices connected to each other&#10;&#10;AI-generated content may be incorrect.">
            <a:extLst>
              <a:ext uri="{FF2B5EF4-FFF2-40B4-BE49-F238E27FC236}">
                <a16:creationId xmlns:a16="http://schemas.microsoft.com/office/drawing/2014/main" id="{DD2D9E4A-D67D-51D3-451C-398B41067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17" b="4132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5F3B6F-FFF9-6437-BA82-16B32248597E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 A complete setup of 2 devices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E5A13-5F41-AD72-CF3D-4E0B9A5B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09 April 2025</a:t>
            </a:r>
          </a:p>
        </p:txBody>
      </p:sp>
    </p:spTree>
    <p:extLst>
      <p:ext uri="{BB962C8B-B14F-4D97-AF65-F5344CB8AC3E}">
        <p14:creationId xmlns:p14="http://schemas.microsoft.com/office/powerpoint/2010/main" val="206982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FE96-66C0-C2F2-4B3D-60EB75BC5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8FDF-BCD2-207B-2CDD-00E97720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D2AD-7C66-1FB5-9D59-B4FC46556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96A1D-63C6-7A28-2FFD-0CF28E59F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A884A-C10C-4E97-F72F-36205354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7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D52C-A68D-5790-313E-8E94972C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5092C9-D52E-7F0E-23B9-3F72D629F37C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Objectives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E08A15E-408E-0BC4-37B7-A00BDAD52428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CCC88B-C414-088B-3158-234C376A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B03DB33-5DA2-C8C3-C9AE-2BCDA3F327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862729"/>
              </p:ext>
            </p:extLst>
          </p:nvPr>
        </p:nvGraphicFramePr>
        <p:xfrm>
          <a:off x="838200" y="1544717"/>
          <a:ext cx="10631173" cy="3970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1A66FD-00D6-4001-9D1A-FC15E3C8A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5243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62633-D600-68E6-0B46-8F2B36428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EEEFD82-5503-2372-8566-94C55FBA0441}"/>
              </a:ext>
            </a:extLst>
          </p:cNvPr>
          <p:cNvSpPr/>
          <p:nvPr/>
        </p:nvSpPr>
        <p:spPr>
          <a:xfrm>
            <a:off x="429768" y="411480"/>
            <a:ext cx="11131298" cy="110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Performance Report</a:t>
            </a:r>
            <a:endParaRPr lang="en-US" sz="3600" b="1" kern="1200" spc="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white box on the floor&#10;&#10;AI-generated content may be incorrect.">
            <a:extLst>
              <a:ext uri="{FF2B5EF4-FFF2-40B4-BE49-F238E27FC236}">
                <a16:creationId xmlns:a16="http://schemas.microsoft.com/office/drawing/2014/main" id="{1C852B31-0F6A-E3DE-993E-195FF4B500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" r="4" b="6"/>
          <a:stretch/>
        </p:blipFill>
        <p:spPr>
          <a:xfrm>
            <a:off x="429767" y="1721922"/>
            <a:ext cx="3419856" cy="4520560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C482F3C-423D-3475-1108-9A8A71663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348" y="2020824"/>
            <a:ext cx="2956060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Two devices recorded acceleration during the rod test</a:t>
            </a:r>
          </a:p>
          <a:p>
            <a:r>
              <a:rPr lang="en-US" sz="1800" dirty="0"/>
              <a:t>Acceleration captured at the moment of rod failure</a:t>
            </a:r>
          </a:p>
          <a:p>
            <a:r>
              <a:rPr lang="en-US" sz="1800" dirty="0"/>
              <a:t>Both devices recorded data at the same timestamp</a:t>
            </a:r>
          </a:p>
          <a:p>
            <a:r>
              <a:rPr lang="en-US" sz="1800" dirty="0"/>
              <a:t>Recorded acceleration magnitudes differ between devices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DB390-D0F6-1571-0D59-4680D31B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09 April 2025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6D3C34A-FFF9-2387-8DDE-1A4E253F3A83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diagram of a graph&#10;&#10;AI-generated content may be incorrect.">
            <a:extLst>
              <a:ext uri="{FF2B5EF4-FFF2-40B4-BE49-F238E27FC236}">
                <a16:creationId xmlns:a16="http://schemas.microsoft.com/office/drawing/2014/main" id="{79CDF21F-41D9-2E96-E216-A9EA9D8BE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28" y="1655562"/>
            <a:ext cx="3295778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64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498CE-54CB-9F73-DC0D-110803104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607470-B9C9-469D-16EC-718537E93642}"/>
              </a:ext>
            </a:extLst>
          </p:cNvPr>
          <p:cNvSpPr/>
          <p:nvPr/>
        </p:nvSpPr>
        <p:spPr>
          <a:xfrm>
            <a:off x="612648" y="1078992"/>
            <a:ext cx="4333425" cy="1545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recording report from 26 March to 4 April 2025</a:t>
            </a:r>
            <a:endParaRPr lang="en-US" sz="3200" b="1" kern="1200" spc="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A395C-00F7-23A6-E660-7EB10C59B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r="415" b="-1"/>
          <a:stretch/>
        </p:blipFill>
        <p:spPr bwMode="auto">
          <a:xfrm>
            <a:off x="5195455" y="1"/>
            <a:ext cx="6996545" cy="224028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15D45-5279-659D-9430-BE71A5385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4510070" cy="2790824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0">
              <a:spcAft>
                <a:spcPts val="800"/>
              </a:spcAft>
              <a:buNone/>
            </a:pPr>
            <a:r>
              <a:rPr lang="en-US" sz="2200" b="1" dirty="0">
                <a:effectLst/>
              </a:rPr>
              <a:t>Date:</a:t>
            </a:r>
            <a:r>
              <a:rPr lang="en-US" sz="2200" dirty="0">
                <a:effectLst/>
              </a:rPr>
              <a:t> March 28, 2025</a:t>
            </a:r>
            <a:br>
              <a:rPr lang="en-US" sz="2200" dirty="0">
                <a:effectLst/>
              </a:rPr>
            </a:br>
            <a:r>
              <a:rPr lang="en-US" sz="2200" b="1" dirty="0">
                <a:effectLst/>
              </a:rPr>
              <a:t>Time (UTC):</a:t>
            </a:r>
            <a:r>
              <a:rPr lang="en-US" sz="2200" dirty="0">
                <a:effectLst/>
              </a:rPr>
              <a:t> 06:20:54</a:t>
            </a:r>
            <a:br>
              <a:rPr lang="en-US" sz="2200" dirty="0">
                <a:effectLst/>
              </a:rPr>
            </a:br>
            <a:r>
              <a:rPr lang="en-US" sz="2200" b="1" dirty="0">
                <a:effectLst/>
              </a:rPr>
              <a:t>Magnitude:</a:t>
            </a:r>
            <a:r>
              <a:rPr lang="en-US" sz="2200" dirty="0">
                <a:effectLst/>
              </a:rPr>
              <a:t> 7.7</a:t>
            </a:r>
            <a:br>
              <a:rPr lang="en-US" sz="2200" dirty="0">
                <a:effectLst/>
              </a:rPr>
            </a:br>
            <a:r>
              <a:rPr lang="en-US" sz="2200" b="1" dirty="0">
                <a:effectLst/>
              </a:rPr>
              <a:t>Location:</a:t>
            </a:r>
            <a:r>
              <a:rPr lang="en-US" sz="2200" dirty="0">
                <a:effectLst/>
              </a:rPr>
              <a:t> Myanmar</a:t>
            </a:r>
            <a:br>
              <a:rPr lang="en-US" sz="2200" dirty="0">
                <a:effectLst/>
              </a:rPr>
            </a:br>
            <a:r>
              <a:rPr lang="en-US" sz="2200" b="1" dirty="0">
                <a:effectLst/>
              </a:rPr>
              <a:t>Distance from BUET:</a:t>
            </a:r>
            <a:r>
              <a:rPr lang="en-US" sz="2200" dirty="0">
                <a:effectLst/>
              </a:rPr>
              <a:t> 598 km</a:t>
            </a:r>
          </a:p>
          <a:p>
            <a:pPr marL="0" marR="0" indent="0">
              <a:spcAft>
                <a:spcPts val="800"/>
              </a:spcAft>
              <a:buNone/>
            </a:pPr>
            <a:r>
              <a:rPr lang="en-US" sz="2200" dirty="0">
                <a:effectLst/>
              </a:rPr>
              <a:t>Recording: Raspberry Shake vs Device 1 &amp; 2</a:t>
            </a:r>
          </a:p>
          <a:p>
            <a:pPr marL="0" marR="0">
              <a:spcAft>
                <a:spcPts val="800"/>
              </a:spcAft>
            </a:pPr>
            <a:endParaRPr lang="en-US" sz="22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943E1-D031-27E1-4162-7FAF3A8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" r="-1" b="-1"/>
          <a:stretch/>
        </p:blipFill>
        <p:spPr bwMode="auto">
          <a:xfrm>
            <a:off x="5195455" y="2308860"/>
            <a:ext cx="6996545" cy="2240280"/>
          </a:xfrm>
          <a:prstGeom prst="rect">
            <a:avLst/>
          </a:prstGeom>
          <a:noFill/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B2202A-30BB-8D0D-A843-DBAD2D19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356350"/>
            <a:ext cx="1280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09 April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421D4-50DC-31C9-9266-69150E856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" r="1565" b="-1"/>
          <a:stretch/>
        </p:blipFill>
        <p:spPr bwMode="auto">
          <a:xfrm>
            <a:off x="5122718" y="4617720"/>
            <a:ext cx="7069282" cy="224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0479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29AC3-6DB8-036B-62DE-A59C83E6B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1D896C-348C-B55A-4F73-F4F774ECFC99}"/>
              </a:ext>
            </a:extLst>
          </p:cNvPr>
          <p:cNvSpPr/>
          <p:nvPr/>
        </p:nvSpPr>
        <p:spPr>
          <a:xfrm>
            <a:off x="630936" y="457200"/>
            <a:ext cx="4343400" cy="192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Accelerometer Data Public Server Demo</a:t>
            </a:r>
            <a:endParaRPr lang="en-US" sz="4400" b="1" spc="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0F39-31F6-8FB4-AE39-09523DD1E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Visit: </a:t>
            </a:r>
            <a:r>
              <a:rPr lang="en-US" sz="2200" dirty="0">
                <a:hlinkClick r:id="rId2"/>
              </a:rPr>
              <a:t>http://52.175.23.51</a:t>
            </a:r>
            <a:endParaRPr lang="en-US" sz="2200" dirty="0"/>
          </a:p>
          <a:p>
            <a:pPr marL="0"/>
            <a:endParaRPr lang="en-US" sz="22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B1BC64-FE61-E188-B902-A87BBE07F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3301640"/>
            <a:ext cx="5468112" cy="221458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679EFC-BFE0-D6A7-0704-21CAC6617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383661"/>
            <a:ext cx="5468112" cy="205054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F9078-793B-C322-4A0B-8A500E43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26 April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935F9-D4AE-971D-871C-1FE7DC06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B98BC13-8792-4E3E-A256-2F3B9A0F5BA1}" type="slidenum">
              <a:rPr lang="en-US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EF40A29-7B60-8A81-3534-81B547554303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02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4EECC-FFE0-567D-C12D-A81203F0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D6145E-9A9C-0CAC-1C25-C16582A3B704}"/>
              </a:ext>
            </a:extLst>
          </p:cNvPr>
          <p:cNvSpPr/>
          <p:nvPr/>
        </p:nvSpPr>
        <p:spPr>
          <a:xfrm>
            <a:off x="630936" y="457200"/>
            <a:ext cx="5465064" cy="192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Accelerometer Data Realtime Visualization Public Server</a:t>
            </a:r>
            <a:endParaRPr lang="en-US" sz="4400" b="1" spc="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9D72A-64D2-D3A7-4070-0BFAC9790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45" y="457200"/>
            <a:ext cx="4253126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Visit: http://52.175.23.51:9051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628ED-7D34-A8EC-8D37-345084148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26 April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BD614-CE1F-54BA-EDFB-4C5905A8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B98BC13-8792-4E3E-A256-2F3B9A0F5BA1}" type="slidenum">
              <a:rPr lang="en-US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FB3A002-D80A-962E-0F08-721CC113391E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0388AD0-0C2B-C540-110B-1A6EA2330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40" y="2380028"/>
            <a:ext cx="7375506" cy="2963029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70F28C-A439-7899-312C-54676AB27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86" y="2104412"/>
            <a:ext cx="7696717" cy="4617063"/>
          </a:xfrm>
          <a:prstGeom prst="rect">
            <a:avLst/>
          </a:prstGeom>
        </p:spPr>
      </p:pic>
      <p:pic>
        <p:nvPicPr>
          <p:cNvPr id="14" name="Picture 1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C1B3629-D969-D156-EC0E-F561C0286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28"/>
          <a:stretch/>
        </p:blipFill>
        <p:spPr>
          <a:xfrm>
            <a:off x="307843" y="3799870"/>
            <a:ext cx="3695900" cy="2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4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37F6-D407-2CE5-BAB7-9C63EE54A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AE0235-F2CF-B78B-F812-55B8D8F6929B}"/>
              </a:ext>
            </a:extLst>
          </p:cNvPr>
          <p:cNvSpPr/>
          <p:nvPr/>
        </p:nvSpPr>
        <p:spPr>
          <a:xfrm>
            <a:off x="1198181" y="557189"/>
            <a:ext cx="9795637" cy="110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Converter GUI Application(Demo)</a:t>
            </a:r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2FE6BE-3AF5-1C43-FA0F-F4D35381F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04" y="1900152"/>
            <a:ext cx="4627161" cy="4638759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4581C3-03D1-240E-2A3A-529754967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72" y="1900153"/>
            <a:ext cx="4638759" cy="463875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0BAC8-5319-5C62-D40B-271898533C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26 April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726AC-1E87-6A33-DE46-859D176D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B98BC13-8792-4E3E-A256-2F3B9A0F5BA1}" type="slidenum">
              <a:rPr lang="en-US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54EFC06-9DC1-AAC6-4FA8-D06665069803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669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786E-59AA-9FD9-B61E-7C65E7AB0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5774EA-BCA5-E0CF-971B-725807978EE8}"/>
              </a:ext>
            </a:extLst>
          </p:cNvPr>
          <p:cNvSpPr/>
          <p:nvPr/>
        </p:nvSpPr>
        <p:spPr>
          <a:xfrm>
            <a:off x="630936" y="457200"/>
            <a:ext cx="10857430" cy="1021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pc="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Converter GUI Application(Demo)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B21AA-9257-8ABB-7F06-2BD53268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26 April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5EC01-4451-1ABE-AF10-E6F96C20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B98BC13-8792-4E3E-A256-2F3B9A0F5BA1}" type="slidenum">
              <a:rPr lang="en-US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82B2DEA-AC82-FD95-7198-7774329B7F1A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1F3448-69F4-B000-8302-0D4A2CBE6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07" y="1627030"/>
            <a:ext cx="8522593" cy="45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80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A50FB-8C38-0811-460B-84BBA3130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B6B98A-4755-3ABC-24EF-9C524E31B953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latin typeface="Century Gothic" panose="020B0502020202020204" pitchFamily="34" charset="0"/>
              </a:rPr>
              <a:t>     Soil Movement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709AE5D-C575-C1F6-FEF5-26D1BAB52FEE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71ACA-3579-31E0-F2D5-773F2A045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 May 2025</a:t>
            </a:r>
            <a:endParaRPr lang="en-GB" dirty="0"/>
          </a:p>
        </p:txBody>
      </p:sp>
      <p:pic>
        <p:nvPicPr>
          <p:cNvPr id="4" name="Content Placeholder 3" descr="A diagram of a landslide&#10;&#10;AI-generated content may be incorrect.">
            <a:extLst>
              <a:ext uri="{FF2B5EF4-FFF2-40B4-BE49-F238E27FC236}">
                <a16:creationId xmlns:a16="http://schemas.microsoft.com/office/drawing/2014/main" id="{EC4767CB-B2BE-A88F-23C8-995351D0E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59" y="748226"/>
            <a:ext cx="4900340" cy="5361548"/>
          </a:xfrm>
        </p:spPr>
      </p:pic>
      <p:pic>
        <p:nvPicPr>
          <p:cNvPr id="8" name="Picture 7" descr="A dirt road with trees and a blue sky&#10;&#10;AI-generated content may be incorrect.">
            <a:extLst>
              <a:ext uri="{FF2B5EF4-FFF2-40B4-BE49-F238E27FC236}">
                <a16:creationId xmlns:a16="http://schemas.microsoft.com/office/drawing/2014/main" id="{07D7B11F-095F-B3D7-1140-204D01452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1" y="852166"/>
            <a:ext cx="6683424" cy="3761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4E7793-DB85-32B9-FE88-83DAFCAC51B4}"/>
              </a:ext>
            </a:extLst>
          </p:cNvPr>
          <p:cNvSpPr txBox="1"/>
          <p:nvPr/>
        </p:nvSpPr>
        <p:spPr>
          <a:xfrm>
            <a:off x="7324530" y="6117328"/>
            <a:ext cx="533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Types of Slope Movement from the Government of British Columbia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19758-A9AB-A5FE-6CA7-A506B9F54FB1}"/>
              </a:ext>
            </a:extLst>
          </p:cNvPr>
          <p:cNvSpPr txBox="1"/>
          <p:nvPr/>
        </p:nvSpPr>
        <p:spPr>
          <a:xfrm>
            <a:off x="2438401" y="493095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Slide in Bangladesh</a:t>
            </a:r>
          </a:p>
        </p:txBody>
      </p:sp>
    </p:spTree>
    <p:extLst>
      <p:ext uri="{BB962C8B-B14F-4D97-AF65-F5344CB8AC3E}">
        <p14:creationId xmlns:p14="http://schemas.microsoft.com/office/powerpoint/2010/main" val="315748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BCA91-B748-162D-FFF7-A02C90286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0CA305-7728-77C7-2F81-F7C9CF6EAD01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Inclinometer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C3DDB52-E537-0E48-AE9B-2EB12A134C3E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3ACFD6-7F79-837E-C67A-D6B67A78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 May 2025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19381-8242-AAF7-CB52-6B4136BCF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29" y="966157"/>
            <a:ext cx="11654287" cy="50895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An inclinometer measures lateral displacement by detecting tilt angles over a known length.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types of inclinometer by direction: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vertical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horizontal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types of inclinometer by operation: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Manual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In-place</a:t>
            </a:r>
          </a:p>
        </p:txBody>
      </p:sp>
    </p:spTree>
    <p:extLst>
      <p:ext uri="{BB962C8B-B14F-4D97-AF65-F5344CB8AC3E}">
        <p14:creationId xmlns:p14="http://schemas.microsoft.com/office/powerpoint/2010/main" val="801884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33F8E-98CC-1D2A-DB75-BF7FB4A9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urved shape&#10;&#10;AI-generated content may be incorrect.">
            <a:extLst>
              <a:ext uri="{FF2B5EF4-FFF2-40B4-BE49-F238E27FC236}">
                <a16:creationId xmlns:a16="http://schemas.microsoft.com/office/drawing/2014/main" id="{4BA1C9D7-8103-0F4A-5F03-7052FD33F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1" y="643466"/>
            <a:ext cx="5800769" cy="556873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BD044E-B03C-09C7-EF9C-123FFB45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27 May 2025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69A38F7-5761-C391-0C53-AFA42924ABEC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360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0FB92-7B25-5083-730B-4B0F49CD5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E4A9DD2-109B-4D1A-470A-190F0CE5150B}"/>
              </a:ext>
            </a:extLst>
          </p:cNvPr>
          <p:cNvSpPr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Casing Installation</a:t>
            </a:r>
            <a:endParaRPr lang="en-US" sz="6600" b="1" spc="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Diagram of a long line of a long line&#10;&#10;AI-generated content may be incorrect.">
            <a:extLst>
              <a:ext uri="{FF2B5EF4-FFF2-40B4-BE49-F238E27FC236}">
                <a16:creationId xmlns:a16="http://schemas.microsoft.com/office/drawing/2014/main" id="{52973A96-85E8-2497-837F-E0AA0140E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3" y="2642616"/>
            <a:ext cx="5381770" cy="3605784"/>
          </a:xfrm>
          <a:prstGeom prst="rect">
            <a:avLst/>
          </a:prstGeom>
        </p:spPr>
      </p:pic>
      <p:pic>
        <p:nvPicPr>
          <p:cNvPr id="8" name="Picture 7" descr="A diagram of a metal structure&#10;&#10;AI-generated content may be incorrect.">
            <a:extLst>
              <a:ext uri="{FF2B5EF4-FFF2-40B4-BE49-F238E27FC236}">
                <a16:creationId xmlns:a16="http://schemas.microsoft.com/office/drawing/2014/main" id="{8CEDD88F-0249-1ACC-835B-D1C93610C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943652"/>
            <a:ext cx="5614416" cy="300371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ABD359-6EF7-9A3F-28D6-6CF79F78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27 May 2025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8AEBD13-B0D3-78C2-F1ED-0FCD26CC82BC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84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FA11-EFC8-4F34-29FF-5508B9B4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A41207-F8F3-CB14-CA85-1FFAC9CBCD23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BUET Low-Cost Accelerometer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B4A7009-5A7C-5093-0A72-9A240899279F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01E7D5-8D04-9A2A-1A22-D750CC7B2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8C8EE-8F32-DE23-0FDD-30B4D9DD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Content Placeholder 6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CB1222C0-487C-5EEF-7ED7-5EF8EA53A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8" y="1260703"/>
            <a:ext cx="4844947" cy="4769637"/>
          </a:xfr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927089C-B046-0308-D2DC-D0BEDEB58D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887367"/>
              </p:ext>
            </p:extLst>
          </p:nvPr>
        </p:nvGraphicFramePr>
        <p:xfrm>
          <a:off x="5757249" y="2214360"/>
          <a:ext cx="5167136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1842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41F0-8BAE-1B9D-18E6-66ADFFDDE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38DEB6-01EC-2CD2-BE4C-3FB288F90ED6}"/>
              </a:ext>
            </a:extLst>
          </p:cNvPr>
          <p:cNvSpPr/>
          <p:nvPr/>
        </p:nvSpPr>
        <p:spPr>
          <a:xfrm>
            <a:off x="1255057" y="5279509"/>
            <a:ext cx="9707911" cy="739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Reading Over Time</a:t>
            </a:r>
            <a:endParaRPr lang="en-US" sz="3600" b="1" spc="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C7159-661D-73A7-088D-B8AAF9A5A6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89" y="1024912"/>
            <a:ext cx="2630169" cy="3217333"/>
          </a:xfrm>
          <a:prstGeom prst="rect">
            <a:avLst/>
          </a:prstGeom>
        </p:spPr>
      </p:pic>
      <p:pic>
        <p:nvPicPr>
          <p:cNvPr id="4" name="Content Placeholder 3" descr="A comparison of different colored lines&#10;&#10;AI-generated content may be incorrect.">
            <a:extLst>
              <a:ext uri="{FF2B5EF4-FFF2-40B4-BE49-F238E27FC236}">
                <a16:creationId xmlns:a16="http://schemas.microsoft.com/office/drawing/2014/main" id="{5F35E93A-378F-AD23-55AE-630092664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84" y="1024912"/>
            <a:ext cx="4164832" cy="321733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9F09BF-2F62-1ADC-950A-2A6FB28E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27 May 2025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995FFEF-F658-628E-2712-E2BB1139FA82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107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1B9CD-DA6D-3BBF-208B-97B8824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C12388-BB09-D2E2-B347-8733307554C0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Sample Data from </a:t>
            </a:r>
            <a:r>
              <a:rPr lang="en-US" sz="4000" b="1" dirty="0" err="1">
                <a:latin typeface="Century Gothic" panose="020B0502020202020204" pitchFamily="34" charset="0"/>
              </a:rPr>
              <a:t>BLCI</a:t>
            </a:r>
            <a:r>
              <a:rPr lang="en-US" sz="4000" b="1" dirty="0">
                <a:latin typeface="Century Gothic" panose="020B0502020202020204" pitchFamily="34" charset="0"/>
              </a:rPr>
              <a:t> DL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FF520C-684E-2A41-BD0E-D4966EBE3BE4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773104-01B0-608F-141F-E0A52808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BED7F-9287-6EC8-8BAF-D85648E9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31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744B92-76A2-F67C-8D36-1B6A3CE44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440" y="906683"/>
            <a:ext cx="4821633" cy="5361720"/>
          </a:xfrm>
        </p:spPr>
      </p:pic>
    </p:spTree>
    <p:extLst>
      <p:ext uri="{BB962C8B-B14F-4D97-AF65-F5344CB8AC3E}">
        <p14:creationId xmlns:p14="http://schemas.microsoft.com/office/powerpoint/2010/main" val="139659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F1DF-A01E-E959-7433-E2556552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E04CCF-7A80-CA89-3DFB-2BF42CD2E959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Accelerometer Program Architecture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1A97D2F-73B9-628A-9F6E-E09987A9D41B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B6917E-8C57-109F-1BBF-95656DE0C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August 2025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C814B-EC77-B4DB-9B16-7274CED6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4</a:t>
            </a:fld>
            <a:endParaRPr lang="en-GB"/>
          </a:p>
        </p:txBody>
      </p: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8C6685E6-4DB5-9211-3863-208B6E4B9CF4}"/>
              </a:ext>
            </a:extLst>
          </p:cNvPr>
          <p:cNvGrpSpPr/>
          <p:nvPr/>
        </p:nvGrpSpPr>
        <p:grpSpPr>
          <a:xfrm>
            <a:off x="2430780" y="967739"/>
            <a:ext cx="7071360" cy="4703263"/>
            <a:chOff x="1425268" y="9111"/>
            <a:chExt cx="9341461" cy="6835217"/>
          </a:xfrm>
        </p:grpSpPr>
        <p:grpSp>
          <p:nvGrpSpPr>
            <p:cNvPr id="11" name="Graphic 8">
              <a:extLst>
                <a:ext uri="{FF2B5EF4-FFF2-40B4-BE49-F238E27FC236}">
                  <a16:creationId xmlns:a16="http://schemas.microsoft.com/office/drawing/2014/main" id="{799B97E4-3743-7DE3-F365-7832D38F8A26}"/>
                </a:ext>
              </a:extLst>
            </p:cNvPr>
            <p:cNvGrpSpPr/>
            <p:nvPr/>
          </p:nvGrpSpPr>
          <p:grpSpPr>
            <a:xfrm>
              <a:off x="5914866" y="214990"/>
              <a:ext cx="45568" cy="144314"/>
              <a:chOff x="5914866" y="214990"/>
              <a:chExt cx="45568" cy="144314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9BFFF74-8F1A-8C32-83E7-F49256764218}"/>
                  </a:ext>
                </a:extLst>
              </p:cNvPr>
              <p:cNvSpPr/>
              <p:nvPr/>
            </p:nvSpPr>
            <p:spPr>
              <a:xfrm>
                <a:off x="5937285" y="214990"/>
                <a:ext cx="364" cy="110138"/>
              </a:xfrm>
              <a:custGeom>
                <a:avLst/>
                <a:gdLst>
                  <a:gd name="connsiteX0" fmla="*/ 0 w 364"/>
                  <a:gd name="connsiteY0" fmla="*/ 0 h 110138"/>
                  <a:gd name="connsiteX1" fmla="*/ 365 w 364"/>
                  <a:gd name="connsiteY1" fmla="*/ 91455 h 110138"/>
                  <a:gd name="connsiteX2" fmla="*/ 365 w 364"/>
                  <a:gd name="connsiteY2" fmla="*/ 110138 h 110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4" h="110138">
                    <a:moveTo>
                      <a:pt x="0" y="0"/>
                    </a:moveTo>
                    <a:lnTo>
                      <a:pt x="365" y="91455"/>
                    </a:lnTo>
                    <a:lnTo>
                      <a:pt x="365" y="110138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2E717DB-BBEC-C097-902D-1BBCE0311068}"/>
                  </a:ext>
                </a:extLst>
              </p:cNvPr>
              <p:cNvSpPr/>
              <p:nvPr/>
            </p:nvSpPr>
            <p:spPr>
              <a:xfrm>
                <a:off x="5914866" y="313736"/>
                <a:ext cx="45568" cy="45568"/>
              </a:xfrm>
              <a:custGeom>
                <a:avLst/>
                <a:gdLst>
                  <a:gd name="connsiteX0" fmla="*/ 22784 w 45568"/>
                  <a:gd name="connsiteY0" fmla="*/ 45568 h 45568"/>
                  <a:gd name="connsiteX1" fmla="*/ 0 w 45568"/>
                  <a:gd name="connsiteY1" fmla="*/ 0 h 45568"/>
                  <a:gd name="connsiteX2" fmla="*/ 22784 w 45568"/>
                  <a:gd name="connsiteY2" fmla="*/ 11392 h 45568"/>
                  <a:gd name="connsiteX3" fmla="*/ 45568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22784" y="45568"/>
                    </a:moveTo>
                    <a:lnTo>
                      <a:pt x="0" y="0"/>
                    </a:lnTo>
                    <a:lnTo>
                      <a:pt x="22784" y="11392"/>
                    </a:lnTo>
                    <a:lnTo>
                      <a:pt x="45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aphic 8">
              <a:extLst>
                <a:ext uri="{FF2B5EF4-FFF2-40B4-BE49-F238E27FC236}">
                  <a16:creationId xmlns:a16="http://schemas.microsoft.com/office/drawing/2014/main" id="{B7406CD2-5CD6-AFBD-17AA-04C9F2F4DA94}"/>
                </a:ext>
              </a:extLst>
            </p:cNvPr>
            <p:cNvGrpSpPr/>
            <p:nvPr/>
          </p:nvGrpSpPr>
          <p:grpSpPr>
            <a:xfrm>
              <a:off x="5687877" y="9111"/>
              <a:ext cx="498815" cy="205880"/>
              <a:chOff x="5687877" y="9111"/>
              <a:chExt cx="498815" cy="205880"/>
            </a:xfrm>
            <a:solidFill>
              <a:srgbClr val="008A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D31E357-5F58-8F4B-58C7-62B616607748}"/>
                  </a:ext>
                </a:extLst>
              </p:cNvPr>
              <p:cNvSpPr/>
              <p:nvPr/>
            </p:nvSpPr>
            <p:spPr>
              <a:xfrm>
                <a:off x="5687877" y="9111"/>
                <a:ext cx="498815" cy="205880"/>
              </a:xfrm>
              <a:custGeom>
                <a:avLst/>
                <a:gdLst>
                  <a:gd name="connsiteX0" fmla="*/ 498816 w 498815"/>
                  <a:gd name="connsiteY0" fmla="*/ 102940 h 205880"/>
                  <a:gd name="connsiteX1" fmla="*/ 249408 w 498815"/>
                  <a:gd name="connsiteY1" fmla="*/ 205880 h 205880"/>
                  <a:gd name="connsiteX2" fmla="*/ 0 w 498815"/>
                  <a:gd name="connsiteY2" fmla="*/ 102940 h 205880"/>
                  <a:gd name="connsiteX3" fmla="*/ 249408 w 498815"/>
                  <a:gd name="connsiteY3" fmla="*/ 0 h 205880"/>
                  <a:gd name="connsiteX4" fmla="*/ 498816 w 498815"/>
                  <a:gd name="connsiteY4" fmla="*/ 102940 h 20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815" h="205880">
                    <a:moveTo>
                      <a:pt x="498816" y="102940"/>
                    </a:moveTo>
                    <a:cubicBezTo>
                      <a:pt x="498816" y="159792"/>
                      <a:pt x="387152" y="205880"/>
                      <a:pt x="249408" y="205880"/>
                    </a:cubicBezTo>
                    <a:cubicBezTo>
                      <a:pt x="111664" y="205880"/>
                      <a:pt x="0" y="159792"/>
                      <a:pt x="0" y="102940"/>
                    </a:cubicBezTo>
                    <a:cubicBezTo>
                      <a:pt x="0" y="46088"/>
                      <a:pt x="111664" y="0"/>
                      <a:pt x="249408" y="0"/>
                    </a:cubicBezTo>
                    <a:cubicBezTo>
                      <a:pt x="387152" y="0"/>
                      <a:pt x="498816" y="46088"/>
                      <a:pt x="498816" y="102940"/>
                    </a:cubicBezTo>
                    <a:close/>
                  </a:path>
                </a:pathLst>
              </a:custGeom>
              <a:solidFill>
                <a:srgbClr val="008A00"/>
              </a:solidFill>
              <a:ln w="18215" cap="flat">
                <a:solidFill>
                  <a:srgbClr val="0057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E339F5B-6E16-686A-AE27-9D2E650A0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90443" y="77465"/>
                <a:ext cx="487578" cy="91136"/>
              </a:xfrm>
              <a:custGeom>
                <a:avLst/>
                <a:gdLst>
                  <a:gd name="connsiteX0" fmla="*/ 0 w 487578"/>
                  <a:gd name="connsiteY0" fmla="*/ 0 h 91136"/>
                  <a:gd name="connsiteX1" fmla="*/ 487579 w 487578"/>
                  <a:gd name="connsiteY1" fmla="*/ 0 h 91136"/>
                  <a:gd name="connsiteX2" fmla="*/ 487579 w 487578"/>
                  <a:gd name="connsiteY2" fmla="*/ 91136 h 91136"/>
                  <a:gd name="connsiteX3" fmla="*/ 0 w 487578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7578" h="91136">
                    <a:moveTo>
                      <a:pt x="0" y="0"/>
                    </a:moveTo>
                    <a:lnTo>
                      <a:pt x="487579" y="0"/>
                    </a:lnTo>
                    <a:lnTo>
                      <a:pt x="487579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grpSp>
          <p:nvGrpSpPr>
            <p:cNvPr id="18" name="Graphic 8">
              <a:extLst>
                <a:ext uri="{FF2B5EF4-FFF2-40B4-BE49-F238E27FC236}">
                  <a16:creationId xmlns:a16="http://schemas.microsoft.com/office/drawing/2014/main" id="{8A46ABC0-BFF9-07CE-50E8-1EB9337ECF68}"/>
                </a:ext>
              </a:extLst>
            </p:cNvPr>
            <p:cNvGrpSpPr/>
            <p:nvPr/>
          </p:nvGrpSpPr>
          <p:grpSpPr>
            <a:xfrm>
              <a:off x="5914866" y="667937"/>
              <a:ext cx="45568" cy="144314"/>
              <a:chOff x="5914866" y="667937"/>
              <a:chExt cx="45568" cy="144314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6C1688D-1964-E795-AA3F-893663E2B7CC}"/>
                  </a:ext>
                </a:extLst>
              </p:cNvPr>
              <p:cNvSpPr/>
              <p:nvPr/>
            </p:nvSpPr>
            <p:spPr>
              <a:xfrm>
                <a:off x="5937650" y="667937"/>
                <a:ext cx="4556" cy="110138"/>
              </a:xfrm>
              <a:custGeom>
                <a:avLst/>
                <a:gdLst>
                  <a:gd name="connsiteX0" fmla="*/ 0 w 4556"/>
                  <a:gd name="connsiteY0" fmla="*/ 0 h 110138"/>
                  <a:gd name="connsiteX1" fmla="*/ 0 w 4556"/>
                  <a:gd name="connsiteY1" fmla="*/ 90772 h 110138"/>
                  <a:gd name="connsiteX2" fmla="*/ 0 w 4556"/>
                  <a:gd name="connsiteY2" fmla="*/ 73684 h 110138"/>
                  <a:gd name="connsiteX3" fmla="*/ 0 w 4556"/>
                  <a:gd name="connsiteY3" fmla="*/ 110138 h 110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" h="110138">
                    <a:moveTo>
                      <a:pt x="0" y="0"/>
                    </a:moveTo>
                    <a:lnTo>
                      <a:pt x="0" y="90772"/>
                    </a:lnTo>
                    <a:lnTo>
                      <a:pt x="0" y="73684"/>
                    </a:lnTo>
                    <a:lnTo>
                      <a:pt x="0" y="110138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D69761A-A1D1-7214-B235-538DEC8B27D0}"/>
                  </a:ext>
                </a:extLst>
              </p:cNvPr>
              <p:cNvSpPr/>
              <p:nvPr/>
            </p:nvSpPr>
            <p:spPr>
              <a:xfrm>
                <a:off x="5914866" y="766683"/>
                <a:ext cx="45568" cy="45568"/>
              </a:xfrm>
              <a:custGeom>
                <a:avLst/>
                <a:gdLst>
                  <a:gd name="connsiteX0" fmla="*/ 22784 w 45568"/>
                  <a:gd name="connsiteY0" fmla="*/ 45568 h 45568"/>
                  <a:gd name="connsiteX1" fmla="*/ 0 w 45568"/>
                  <a:gd name="connsiteY1" fmla="*/ 0 h 45568"/>
                  <a:gd name="connsiteX2" fmla="*/ 22784 w 45568"/>
                  <a:gd name="connsiteY2" fmla="*/ 11392 h 45568"/>
                  <a:gd name="connsiteX3" fmla="*/ 45568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22784" y="45568"/>
                    </a:moveTo>
                    <a:lnTo>
                      <a:pt x="0" y="0"/>
                    </a:lnTo>
                    <a:lnTo>
                      <a:pt x="22784" y="11392"/>
                    </a:lnTo>
                    <a:lnTo>
                      <a:pt x="45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8">
              <a:extLst>
                <a:ext uri="{FF2B5EF4-FFF2-40B4-BE49-F238E27FC236}">
                  <a16:creationId xmlns:a16="http://schemas.microsoft.com/office/drawing/2014/main" id="{A41BEC89-4352-3509-2771-1EBE3C50A81F}"/>
                </a:ext>
              </a:extLst>
            </p:cNvPr>
            <p:cNvGrpSpPr/>
            <p:nvPr/>
          </p:nvGrpSpPr>
          <p:grpSpPr>
            <a:xfrm>
              <a:off x="5415804" y="379719"/>
              <a:ext cx="1042962" cy="288218"/>
              <a:chOff x="5415804" y="379719"/>
              <a:chExt cx="1042962" cy="288218"/>
            </a:xfrm>
            <a:solidFill>
              <a:srgbClr val="1BA1E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3621144-BC31-BF05-8DBF-849610444775}"/>
                  </a:ext>
                </a:extLst>
              </p:cNvPr>
              <p:cNvSpPr/>
              <p:nvPr/>
            </p:nvSpPr>
            <p:spPr>
              <a:xfrm>
                <a:off x="5415804" y="379719"/>
                <a:ext cx="1042962" cy="288218"/>
              </a:xfrm>
              <a:custGeom>
                <a:avLst/>
                <a:gdLst>
                  <a:gd name="connsiteX0" fmla="*/ 0 w 1042962"/>
                  <a:gd name="connsiteY0" fmla="*/ 0 h 288218"/>
                  <a:gd name="connsiteX1" fmla="*/ 1042963 w 1042962"/>
                  <a:gd name="connsiteY1" fmla="*/ 0 h 288218"/>
                  <a:gd name="connsiteX2" fmla="*/ 1042963 w 1042962"/>
                  <a:gd name="connsiteY2" fmla="*/ 288218 h 288218"/>
                  <a:gd name="connsiteX3" fmla="*/ 0 w 1042962"/>
                  <a:gd name="connsiteY3" fmla="*/ 288218 h 28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2962" h="288218">
                    <a:moveTo>
                      <a:pt x="0" y="0"/>
                    </a:moveTo>
                    <a:lnTo>
                      <a:pt x="1042963" y="0"/>
                    </a:lnTo>
                    <a:lnTo>
                      <a:pt x="1042963" y="288218"/>
                    </a:lnTo>
                    <a:lnTo>
                      <a:pt x="0" y="288218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2668DDC-7AC6-7A40-76E7-04D81D1C7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1591" y="487578"/>
                <a:ext cx="1034396" cy="91136"/>
              </a:xfrm>
              <a:custGeom>
                <a:avLst/>
                <a:gdLst>
                  <a:gd name="connsiteX0" fmla="*/ 0 w 1034396"/>
                  <a:gd name="connsiteY0" fmla="*/ 0 h 91136"/>
                  <a:gd name="connsiteX1" fmla="*/ 1034396 w 1034396"/>
                  <a:gd name="connsiteY1" fmla="*/ 0 h 91136"/>
                  <a:gd name="connsiteX2" fmla="*/ 1034396 w 1034396"/>
                  <a:gd name="connsiteY2" fmla="*/ 91136 h 91136"/>
                  <a:gd name="connsiteX3" fmla="*/ 0 w 1034396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4396" h="91136">
                    <a:moveTo>
                      <a:pt x="0" y="0"/>
                    </a:moveTo>
                    <a:lnTo>
                      <a:pt x="1034396" y="0"/>
                    </a:lnTo>
                    <a:lnTo>
                      <a:pt x="1034396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grpSp>
          <p:nvGrpSpPr>
            <p:cNvPr id="24" name="Graphic 8">
              <a:extLst>
                <a:ext uri="{FF2B5EF4-FFF2-40B4-BE49-F238E27FC236}">
                  <a16:creationId xmlns:a16="http://schemas.microsoft.com/office/drawing/2014/main" id="{1ACCB000-1DE1-FDB7-9768-09FF00139E96}"/>
                </a:ext>
              </a:extLst>
            </p:cNvPr>
            <p:cNvGrpSpPr/>
            <p:nvPr/>
          </p:nvGrpSpPr>
          <p:grpSpPr>
            <a:xfrm>
              <a:off x="5914501" y="1120884"/>
              <a:ext cx="45568" cy="144314"/>
              <a:chOff x="5914501" y="1120884"/>
              <a:chExt cx="45568" cy="144314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2DC79D3-BD9A-DAA6-1CE8-3E204D43622B}"/>
                  </a:ext>
                </a:extLst>
              </p:cNvPr>
              <p:cNvSpPr/>
              <p:nvPr/>
            </p:nvSpPr>
            <p:spPr>
              <a:xfrm>
                <a:off x="5937285" y="1120884"/>
                <a:ext cx="4556" cy="110138"/>
              </a:xfrm>
              <a:custGeom>
                <a:avLst/>
                <a:gdLst>
                  <a:gd name="connsiteX0" fmla="*/ 0 w 4556"/>
                  <a:gd name="connsiteY0" fmla="*/ 0 h 110138"/>
                  <a:gd name="connsiteX1" fmla="*/ 0 w 4556"/>
                  <a:gd name="connsiteY1" fmla="*/ 110138 h 110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6" h="110138">
                    <a:moveTo>
                      <a:pt x="0" y="0"/>
                    </a:moveTo>
                    <a:lnTo>
                      <a:pt x="0" y="110138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598A7CC-E745-5CF5-4286-DA34649F35C3}"/>
                  </a:ext>
                </a:extLst>
              </p:cNvPr>
              <p:cNvSpPr/>
              <p:nvPr/>
            </p:nvSpPr>
            <p:spPr>
              <a:xfrm>
                <a:off x="5914501" y="1219630"/>
                <a:ext cx="45568" cy="45568"/>
              </a:xfrm>
              <a:custGeom>
                <a:avLst/>
                <a:gdLst>
                  <a:gd name="connsiteX0" fmla="*/ 22784 w 45568"/>
                  <a:gd name="connsiteY0" fmla="*/ 45568 h 45568"/>
                  <a:gd name="connsiteX1" fmla="*/ 0 w 45568"/>
                  <a:gd name="connsiteY1" fmla="*/ 0 h 45568"/>
                  <a:gd name="connsiteX2" fmla="*/ 22784 w 45568"/>
                  <a:gd name="connsiteY2" fmla="*/ 11392 h 45568"/>
                  <a:gd name="connsiteX3" fmla="*/ 45568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22784" y="45568"/>
                    </a:moveTo>
                    <a:lnTo>
                      <a:pt x="0" y="0"/>
                    </a:lnTo>
                    <a:lnTo>
                      <a:pt x="22784" y="11392"/>
                    </a:lnTo>
                    <a:lnTo>
                      <a:pt x="45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8">
              <a:extLst>
                <a:ext uri="{FF2B5EF4-FFF2-40B4-BE49-F238E27FC236}">
                  <a16:creationId xmlns:a16="http://schemas.microsoft.com/office/drawing/2014/main" id="{AB6C4466-5E9B-3F68-B4C3-2F6D2C4368F3}"/>
                </a:ext>
              </a:extLst>
            </p:cNvPr>
            <p:cNvGrpSpPr/>
            <p:nvPr/>
          </p:nvGrpSpPr>
          <p:grpSpPr>
            <a:xfrm>
              <a:off x="5415804" y="832620"/>
              <a:ext cx="1042962" cy="288218"/>
              <a:chOff x="5415804" y="832620"/>
              <a:chExt cx="1042962" cy="288218"/>
            </a:xfrm>
            <a:solidFill>
              <a:srgbClr val="1BA1E2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E65A631-6D17-B70E-6D1F-9B1C0E775FB0}"/>
                  </a:ext>
                </a:extLst>
              </p:cNvPr>
              <p:cNvSpPr/>
              <p:nvPr/>
            </p:nvSpPr>
            <p:spPr>
              <a:xfrm>
                <a:off x="5415804" y="832620"/>
                <a:ext cx="1042962" cy="288218"/>
              </a:xfrm>
              <a:custGeom>
                <a:avLst/>
                <a:gdLst>
                  <a:gd name="connsiteX0" fmla="*/ 0 w 1042962"/>
                  <a:gd name="connsiteY0" fmla="*/ 0 h 288218"/>
                  <a:gd name="connsiteX1" fmla="*/ 1042963 w 1042962"/>
                  <a:gd name="connsiteY1" fmla="*/ 0 h 288218"/>
                  <a:gd name="connsiteX2" fmla="*/ 1042963 w 1042962"/>
                  <a:gd name="connsiteY2" fmla="*/ 288218 h 288218"/>
                  <a:gd name="connsiteX3" fmla="*/ 0 w 1042962"/>
                  <a:gd name="connsiteY3" fmla="*/ 288218 h 28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2962" h="288218">
                    <a:moveTo>
                      <a:pt x="0" y="0"/>
                    </a:moveTo>
                    <a:lnTo>
                      <a:pt x="1042963" y="0"/>
                    </a:lnTo>
                    <a:lnTo>
                      <a:pt x="1042963" y="288218"/>
                    </a:lnTo>
                    <a:lnTo>
                      <a:pt x="0" y="288218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87C7764-77DF-6CFF-EDCB-CFD5DF0CC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591" y="863515"/>
                <a:ext cx="1034396" cy="241510"/>
              </a:xfrm>
              <a:custGeom>
                <a:avLst/>
                <a:gdLst>
                  <a:gd name="connsiteX0" fmla="*/ 0 w 1034396"/>
                  <a:gd name="connsiteY0" fmla="*/ 0 h 241510"/>
                  <a:gd name="connsiteX1" fmla="*/ 1034396 w 1034396"/>
                  <a:gd name="connsiteY1" fmla="*/ 0 h 241510"/>
                  <a:gd name="connsiteX2" fmla="*/ 1034396 w 1034396"/>
                  <a:gd name="connsiteY2" fmla="*/ 241511 h 241510"/>
                  <a:gd name="connsiteX3" fmla="*/ 0 w 1034396"/>
                  <a:gd name="connsiteY3" fmla="*/ 241511 h 24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4396" h="241510">
                    <a:moveTo>
                      <a:pt x="0" y="0"/>
                    </a:moveTo>
                    <a:lnTo>
                      <a:pt x="1034396" y="0"/>
                    </a:lnTo>
                    <a:lnTo>
                      <a:pt x="1034396" y="241511"/>
                    </a:lnTo>
                    <a:lnTo>
                      <a:pt x="0" y="241511"/>
                    </a:lnTo>
                    <a:close/>
                  </a:path>
                </a:pathLst>
              </a:custGeom>
            </p:spPr>
          </p:pic>
        </p:grpSp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F99FB853-D4B3-ED33-1A39-BBC6DE56D691}"/>
                </a:ext>
              </a:extLst>
            </p:cNvPr>
            <p:cNvGrpSpPr/>
            <p:nvPr/>
          </p:nvGrpSpPr>
          <p:grpSpPr>
            <a:xfrm>
              <a:off x="5415804" y="1285567"/>
              <a:ext cx="1042962" cy="288218"/>
              <a:chOff x="5415804" y="1285567"/>
              <a:chExt cx="1042962" cy="288218"/>
            </a:xfrm>
            <a:solidFill>
              <a:srgbClr val="1BA1E2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6E118AF-57B2-C59D-F534-65A6A32BB8C8}"/>
                  </a:ext>
                </a:extLst>
              </p:cNvPr>
              <p:cNvSpPr/>
              <p:nvPr/>
            </p:nvSpPr>
            <p:spPr>
              <a:xfrm>
                <a:off x="5415804" y="1285567"/>
                <a:ext cx="1042962" cy="288218"/>
              </a:xfrm>
              <a:custGeom>
                <a:avLst/>
                <a:gdLst>
                  <a:gd name="connsiteX0" fmla="*/ 0 w 1042962"/>
                  <a:gd name="connsiteY0" fmla="*/ 0 h 288218"/>
                  <a:gd name="connsiteX1" fmla="*/ 1042963 w 1042962"/>
                  <a:gd name="connsiteY1" fmla="*/ 0 h 288218"/>
                  <a:gd name="connsiteX2" fmla="*/ 1042963 w 1042962"/>
                  <a:gd name="connsiteY2" fmla="*/ 288218 h 288218"/>
                  <a:gd name="connsiteX3" fmla="*/ 0 w 1042962"/>
                  <a:gd name="connsiteY3" fmla="*/ 288218 h 28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2962" h="288218">
                    <a:moveTo>
                      <a:pt x="0" y="0"/>
                    </a:moveTo>
                    <a:lnTo>
                      <a:pt x="1042963" y="0"/>
                    </a:lnTo>
                    <a:lnTo>
                      <a:pt x="1042963" y="288218"/>
                    </a:lnTo>
                    <a:lnTo>
                      <a:pt x="0" y="288218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DE170C8-1691-6560-343B-F0151A2B6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1591" y="1319196"/>
                <a:ext cx="1034396" cy="241510"/>
              </a:xfrm>
              <a:custGeom>
                <a:avLst/>
                <a:gdLst>
                  <a:gd name="connsiteX0" fmla="*/ 0 w 1034396"/>
                  <a:gd name="connsiteY0" fmla="*/ 0 h 241510"/>
                  <a:gd name="connsiteX1" fmla="*/ 1034396 w 1034396"/>
                  <a:gd name="connsiteY1" fmla="*/ 0 h 241510"/>
                  <a:gd name="connsiteX2" fmla="*/ 1034396 w 1034396"/>
                  <a:gd name="connsiteY2" fmla="*/ 241511 h 241510"/>
                  <a:gd name="connsiteX3" fmla="*/ 0 w 1034396"/>
                  <a:gd name="connsiteY3" fmla="*/ 241511 h 24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4396" h="241510">
                    <a:moveTo>
                      <a:pt x="0" y="0"/>
                    </a:moveTo>
                    <a:lnTo>
                      <a:pt x="1034396" y="0"/>
                    </a:lnTo>
                    <a:lnTo>
                      <a:pt x="1034396" y="241511"/>
                    </a:lnTo>
                    <a:lnTo>
                      <a:pt x="0" y="241511"/>
                    </a:lnTo>
                    <a:close/>
                  </a:path>
                </a:pathLst>
              </a:custGeom>
            </p:spPr>
          </p:pic>
        </p:grpSp>
        <p:grpSp>
          <p:nvGrpSpPr>
            <p:cNvPr id="33" name="Graphic 8">
              <a:extLst>
                <a:ext uri="{FF2B5EF4-FFF2-40B4-BE49-F238E27FC236}">
                  <a16:creationId xmlns:a16="http://schemas.microsoft.com/office/drawing/2014/main" id="{2361E652-E235-8B2B-7A64-A2572B32816D}"/>
                </a:ext>
              </a:extLst>
            </p:cNvPr>
            <p:cNvGrpSpPr/>
            <p:nvPr/>
          </p:nvGrpSpPr>
          <p:grpSpPr>
            <a:xfrm>
              <a:off x="5914501" y="1573785"/>
              <a:ext cx="45568" cy="185507"/>
              <a:chOff x="5914501" y="1573785"/>
              <a:chExt cx="45568" cy="185507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9029839-9814-BD1B-39FC-39FB857B75FA}"/>
                  </a:ext>
                </a:extLst>
              </p:cNvPr>
              <p:cNvSpPr/>
              <p:nvPr/>
            </p:nvSpPr>
            <p:spPr>
              <a:xfrm>
                <a:off x="5937285" y="1573785"/>
                <a:ext cx="4556" cy="151331"/>
              </a:xfrm>
              <a:custGeom>
                <a:avLst/>
                <a:gdLst>
                  <a:gd name="connsiteX0" fmla="*/ 0 w 4556"/>
                  <a:gd name="connsiteY0" fmla="*/ 0 h 151331"/>
                  <a:gd name="connsiteX1" fmla="*/ 0 w 4556"/>
                  <a:gd name="connsiteY1" fmla="*/ 151332 h 151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6" h="151331">
                    <a:moveTo>
                      <a:pt x="0" y="0"/>
                    </a:moveTo>
                    <a:lnTo>
                      <a:pt x="0" y="151332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AF530C1-65BA-B321-EB00-8CAE8812DC88}"/>
                  </a:ext>
                </a:extLst>
              </p:cNvPr>
              <p:cNvSpPr/>
              <p:nvPr/>
            </p:nvSpPr>
            <p:spPr>
              <a:xfrm>
                <a:off x="5914501" y="1713725"/>
                <a:ext cx="45568" cy="45568"/>
              </a:xfrm>
              <a:custGeom>
                <a:avLst/>
                <a:gdLst>
                  <a:gd name="connsiteX0" fmla="*/ 22784 w 45568"/>
                  <a:gd name="connsiteY0" fmla="*/ 45568 h 45568"/>
                  <a:gd name="connsiteX1" fmla="*/ 0 w 45568"/>
                  <a:gd name="connsiteY1" fmla="*/ 0 h 45568"/>
                  <a:gd name="connsiteX2" fmla="*/ 22784 w 45568"/>
                  <a:gd name="connsiteY2" fmla="*/ 11392 h 45568"/>
                  <a:gd name="connsiteX3" fmla="*/ 45568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22784" y="45568"/>
                    </a:moveTo>
                    <a:lnTo>
                      <a:pt x="0" y="0"/>
                    </a:lnTo>
                    <a:lnTo>
                      <a:pt x="22784" y="11392"/>
                    </a:lnTo>
                    <a:lnTo>
                      <a:pt x="45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aphic 8">
              <a:extLst>
                <a:ext uri="{FF2B5EF4-FFF2-40B4-BE49-F238E27FC236}">
                  <a16:creationId xmlns:a16="http://schemas.microsoft.com/office/drawing/2014/main" id="{ED14FCD7-AEAA-563C-6823-FEBE5675AC0F}"/>
                </a:ext>
              </a:extLst>
            </p:cNvPr>
            <p:cNvGrpSpPr/>
            <p:nvPr/>
          </p:nvGrpSpPr>
          <p:grpSpPr>
            <a:xfrm>
              <a:off x="6302332" y="2108664"/>
              <a:ext cx="862239" cy="391794"/>
              <a:chOff x="6302332" y="2108664"/>
              <a:chExt cx="862239" cy="391794"/>
            </a:xfrm>
          </p:grpSpPr>
          <p:grpSp>
            <p:nvGrpSpPr>
              <p:cNvPr id="37" name="Graphic 8">
                <a:extLst>
                  <a:ext uri="{FF2B5EF4-FFF2-40B4-BE49-F238E27FC236}">
                    <a16:creationId xmlns:a16="http://schemas.microsoft.com/office/drawing/2014/main" id="{ED95967A-13CF-A424-4938-AB7D964D39DE}"/>
                  </a:ext>
                </a:extLst>
              </p:cNvPr>
              <p:cNvGrpSpPr/>
              <p:nvPr/>
            </p:nvGrpSpPr>
            <p:grpSpPr>
              <a:xfrm>
                <a:off x="6302332" y="2108664"/>
                <a:ext cx="564725" cy="391794"/>
                <a:chOff x="6302332" y="2108664"/>
                <a:chExt cx="564725" cy="391794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A16209A-7168-4C15-7841-B67717AF1EB5}"/>
                    </a:ext>
                  </a:extLst>
                </p:cNvPr>
                <p:cNvSpPr/>
                <p:nvPr/>
              </p:nvSpPr>
              <p:spPr>
                <a:xfrm>
                  <a:off x="6302332" y="2108664"/>
                  <a:ext cx="542123" cy="357618"/>
                </a:xfrm>
                <a:custGeom>
                  <a:avLst/>
                  <a:gdLst>
                    <a:gd name="connsiteX0" fmla="*/ 0 w 542123"/>
                    <a:gd name="connsiteY0" fmla="*/ 410 h 357618"/>
                    <a:gd name="connsiteX1" fmla="*/ 542124 w 542123"/>
                    <a:gd name="connsiteY1" fmla="*/ 0 h 357618"/>
                    <a:gd name="connsiteX2" fmla="*/ 541941 w 542123"/>
                    <a:gd name="connsiteY2" fmla="*/ 357618 h 35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2123" h="357618">
                      <a:moveTo>
                        <a:pt x="0" y="410"/>
                      </a:moveTo>
                      <a:lnTo>
                        <a:pt x="542124" y="0"/>
                      </a:lnTo>
                      <a:lnTo>
                        <a:pt x="541941" y="357618"/>
                      </a:lnTo>
                    </a:path>
                  </a:pathLst>
                </a:custGeom>
                <a:noFill/>
                <a:ln w="18215" cap="flat">
                  <a:solidFill>
                    <a:srgbClr val="000000"/>
                  </a:solidFill>
                  <a:custDash>
                    <a:ds d="600000" sp="60000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BC93CE4-F3E6-565E-690B-BD772EADEB9F}"/>
                    </a:ext>
                  </a:extLst>
                </p:cNvPr>
                <p:cNvSpPr/>
                <p:nvPr/>
              </p:nvSpPr>
              <p:spPr>
                <a:xfrm>
                  <a:off x="6821489" y="2454890"/>
                  <a:ext cx="45568" cy="45568"/>
                </a:xfrm>
                <a:custGeom>
                  <a:avLst/>
                  <a:gdLst>
                    <a:gd name="connsiteX0" fmla="*/ 22738 w 45568"/>
                    <a:gd name="connsiteY0" fmla="*/ 45568 h 45568"/>
                    <a:gd name="connsiteX1" fmla="*/ 0 w 45568"/>
                    <a:gd name="connsiteY1" fmla="*/ 0 h 45568"/>
                    <a:gd name="connsiteX2" fmla="*/ 22784 w 45568"/>
                    <a:gd name="connsiteY2" fmla="*/ 11392 h 45568"/>
                    <a:gd name="connsiteX3" fmla="*/ 45568 w 45568"/>
                    <a:gd name="connsiteY3" fmla="*/ 46 h 45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568" h="45568">
                      <a:moveTo>
                        <a:pt x="22738" y="45568"/>
                      </a:moveTo>
                      <a:lnTo>
                        <a:pt x="0" y="0"/>
                      </a:lnTo>
                      <a:lnTo>
                        <a:pt x="22784" y="11392"/>
                      </a:lnTo>
                      <a:lnTo>
                        <a:pt x="45568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21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3B6CC8E-65F9-8075-45B9-7D8DE7DE0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3834" y="2184990"/>
                <a:ext cx="660737" cy="97971"/>
              </a:xfrm>
              <a:custGeom>
                <a:avLst/>
                <a:gdLst>
                  <a:gd name="connsiteX0" fmla="*/ 0 w 660737"/>
                  <a:gd name="connsiteY0" fmla="*/ 0 h 97971"/>
                  <a:gd name="connsiteX1" fmla="*/ 660738 w 660737"/>
                  <a:gd name="connsiteY1" fmla="*/ 0 h 97971"/>
                  <a:gd name="connsiteX2" fmla="*/ 660738 w 660737"/>
                  <a:gd name="connsiteY2" fmla="*/ 97971 h 97971"/>
                  <a:gd name="connsiteX3" fmla="*/ 0 w 660737"/>
                  <a:gd name="connsiteY3" fmla="*/ 97971 h 9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737" h="97971">
                    <a:moveTo>
                      <a:pt x="0" y="0"/>
                    </a:moveTo>
                    <a:lnTo>
                      <a:pt x="660738" y="0"/>
                    </a:lnTo>
                    <a:lnTo>
                      <a:pt x="660738" y="97971"/>
                    </a:lnTo>
                    <a:lnTo>
                      <a:pt x="0" y="97971"/>
                    </a:lnTo>
                    <a:close/>
                  </a:path>
                </a:pathLst>
              </a:custGeom>
            </p:spPr>
          </p:pic>
        </p:grpSp>
        <p:grpSp>
          <p:nvGrpSpPr>
            <p:cNvPr id="41" name="Graphic 8">
              <a:extLst>
                <a:ext uri="{FF2B5EF4-FFF2-40B4-BE49-F238E27FC236}">
                  <a16:creationId xmlns:a16="http://schemas.microsoft.com/office/drawing/2014/main" id="{6C674B95-FBBA-8B18-D3EE-35BA836BED29}"/>
                </a:ext>
              </a:extLst>
            </p:cNvPr>
            <p:cNvGrpSpPr/>
            <p:nvPr/>
          </p:nvGrpSpPr>
          <p:grpSpPr>
            <a:xfrm>
              <a:off x="5572239" y="1779662"/>
              <a:ext cx="730092" cy="658823"/>
              <a:chOff x="5572239" y="1779662"/>
              <a:chExt cx="730092" cy="658823"/>
            </a:xfrm>
            <a:solidFill>
              <a:srgbClr val="E5140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7EC3578-20BD-F514-4C29-55A982DE54B1}"/>
                  </a:ext>
                </a:extLst>
              </p:cNvPr>
              <p:cNvSpPr/>
              <p:nvPr/>
            </p:nvSpPr>
            <p:spPr>
              <a:xfrm>
                <a:off x="5572239" y="1779662"/>
                <a:ext cx="730092" cy="658823"/>
              </a:xfrm>
              <a:custGeom>
                <a:avLst/>
                <a:gdLst>
                  <a:gd name="connsiteX0" fmla="*/ 365046 w 730092"/>
                  <a:gd name="connsiteY0" fmla="*/ 0 h 658823"/>
                  <a:gd name="connsiteX1" fmla="*/ 730092 w 730092"/>
                  <a:gd name="connsiteY1" fmla="*/ 329412 h 658823"/>
                  <a:gd name="connsiteX2" fmla="*/ 365046 w 730092"/>
                  <a:gd name="connsiteY2" fmla="*/ 658824 h 658823"/>
                  <a:gd name="connsiteX3" fmla="*/ 0 w 730092"/>
                  <a:gd name="connsiteY3" fmla="*/ 329412 h 65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92" h="658823">
                    <a:moveTo>
                      <a:pt x="365046" y="0"/>
                    </a:moveTo>
                    <a:lnTo>
                      <a:pt x="730092" y="329412"/>
                    </a:lnTo>
                    <a:lnTo>
                      <a:pt x="365046" y="658824"/>
                    </a:lnTo>
                    <a:lnTo>
                      <a:pt x="0" y="329412"/>
                    </a:lnTo>
                    <a:close/>
                  </a:path>
                </a:pathLst>
              </a:custGeom>
              <a:solidFill>
                <a:srgbClr val="E51400"/>
              </a:solidFill>
              <a:ln w="18215" cap="flat">
                <a:solidFill>
                  <a:srgbClr val="B2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5C1C711-8101-AFC9-DCE1-3D284B6E2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76523" y="1998161"/>
                <a:ext cx="719976" cy="241510"/>
              </a:xfrm>
              <a:custGeom>
                <a:avLst/>
                <a:gdLst>
                  <a:gd name="connsiteX0" fmla="*/ 0 w 719976"/>
                  <a:gd name="connsiteY0" fmla="*/ 0 h 241510"/>
                  <a:gd name="connsiteX1" fmla="*/ 719976 w 719976"/>
                  <a:gd name="connsiteY1" fmla="*/ 0 h 241510"/>
                  <a:gd name="connsiteX2" fmla="*/ 719976 w 719976"/>
                  <a:gd name="connsiteY2" fmla="*/ 241511 h 241510"/>
                  <a:gd name="connsiteX3" fmla="*/ 0 w 719976"/>
                  <a:gd name="connsiteY3" fmla="*/ 241511 h 24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9976" h="241510">
                    <a:moveTo>
                      <a:pt x="0" y="0"/>
                    </a:moveTo>
                    <a:lnTo>
                      <a:pt x="719976" y="0"/>
                    </a:lnTo>
                    <a:lnTo>
                      <a:pt x="719976" y="241511"/>
                    </a:lnTo>
                    <a:lnTo>
                      <a:pt x="0" y="241511"/>
                    </a:lnTo>
                    <a:close/>
                  </a:path>
                </a:pathLst>
              </a:custGeom>
            </p:spPr>
          </p:pic>
        </p:grpSp>
        <p:grpSp>
          <p:nvGrpSpPr>
            <p:cNvPr id="44" name="Graphic 8">
              <a:extLst>
                <a:ext uri="{FF2B5EF4-FFF2-40B4-BE49-F238E27FC236}">
                  <a16:creationId xmlns:a16="http://schemas.microsoft.com/office/drawing/2014/main" id="{D19FDDC7-C001-DE41-3EE0-BD30B844DD46}"/>
                </a:ext>
              </a:extLst>
            </p:cNvPr>
            <p:cNvGrpSpPr/>
            <p:nvPr/>
          </p:nvGrpSpPr>
          <p:grpSpPr>
            <a:xfrm>
              <a:off x="4282115" y="2520827"/>
              <a:ext cx="1405776" cy="247070"/>
              <a:chOff x="4282115" y="2520827"/>
              <a:chExt cx="1405776" cy="247070"/>
            </a:xfrm>
            <a:solidFill>
              <a:srgbClr val="1BA1E2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DCB30C0-4B52-7161-00DB-F1922B5D7F91}"/>
                  </a:ext>
                </a:extLst>
              </p:cNvPr>
              <p:cNvSpPr/>
              <p:nvPr/>
            </p:nvSpPr>
            <p:spPr>
              <a:xfrm>
                <a:off x="4282115" y="2520827"/>
                <a:ext cx="1405776" cy="247070"/>
              </a:xfrm>
              <a:custGeom>
                <a:avLst/>
                <a:gdLst>
                  <a:gd name="connsiteX0" fmla="*/ 0 w 1405776"/>
                  <a:gd name="connsiteY0" fmla="*/ 0 h 247070"/>
                  <a:gd name="connsiteX1" fmla="*/ 1405776 w 1405776"/>
                  <a:gd name="connsiteY1" fmla="*/ 0 h 247070"/>
                  <a:gd name="connsiteX2" fmla="*/ 1405776 w 1405776"/>
                  <a:gd name="connsiteY2" fmla="*/ 247070 h 247070"/>
                  <a:gd name="connsiteX3" fmla="*/ 0 w 1405776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5776" h="247070">
                    <a:moveTo>
                      <a:pt x="0" y="0"/>
                    </a:moveTo>
                    <a:lnTo>
                      <a:pt x="1405776" y="0"/>
                    </a:lnTo>
                    <a:lnTo>
                      <a:pt x="1405776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5832FF9E-0BC3-ACFD-F4F0-EB9A1DE53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6945" y="2567762"/>
                <a:ext cx="1394384" cy="168601"/>
              </a:xfrm>
              <a:custGeom>
                <a:avLst/>
                <a:gdLst>
                  <a:gd name="connsiteX0" fmla="*/ 0 w 1394384"/>
                  <a:gd name="connsiteY0" fmla="*/ 0 h 168601"/>
                  <a:gd name="connsiteX1" fmla="*/ 1394384 w 1394384"/>
                  <a:gd name="connsiteY1" fmla="*/ 0 h 168601"/>
                  <a:gd name="connsiteX2" fmla="*/ 1394384 w 1394384"/>
                  <a:gd name="connsiteY2" fmla="*/ 168602 h 168601"/>
                  <a:gd name="connsiteX3" fmla="*/ 0 w 1394384"/>
                  <a:gd name="connsiteY3" fmla="*/ 168602 h 168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84" h="168601">
                    <a:moveTo>
                      <a:pt x="0" y="0"/>
                    </a:moveTo>
                    <a:lnTo>
                      <a:pt x="1394384" y="0"/>
                    </a:lnTo>
                    <a:lnTo>
                      <a:pt x="1394384" y="168602"/>
                    </a:lnTo>
                    <a:lnTo>
                      <a:pt x="0" y="168602"/>
                    </a:lnTo>
                    <a:close/>
                  </a:path>
                </a:pathLst>
              </a:custGeom>
            </p:spPr>
          </p:pic>
        </p:grpSp>
        <p:grpSp>
          <p:nvGrpSpPr>
            <p:cNvPr id="47" name="Graphic 8">
              <a:extLst>
                <a:ext uri="{FF2B5EF4-FFF2-40B4-BE49-F238E27FC236}">
                  <a16:creationId xmlns:a16="http://schemas.microsoft.com/office/drawing/2014/main" id="{103EDB81-6832-787D-545F-B98E73667A96}"/>
                </a:ext>
              </a:extLst>
            </p:cNvPr>
            <p:cNvGrpSpPr/>
            <p:nvPr/>
          </p:nvGrpSpPr>
          <p:grpSpPr>
            <a:xfrm>
              <a:off x="6141339" y="2520827"/>
              <a:ext cx="1405776" cy="247070"/>
              <a:chOff x="6141339" y="2520827"/>
              <a:chExt cx="1405776" cy="247070"/>
            </a:xfrm>
            <a:solidFill>
              <a:srgbClr val="1BA1E2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AA6A57-DC13-9C62-BDE8-0A12258B9B4C}"/>
                  </a:ext>
                </a:extLst>
              </p:cNvPr>
              <p:cNvSpPr/>
              <p:nvPr/>
            </p:nvSpPr>
            <p:spPr>
              <a:xfrm>
                <a:off x="6141339" y="2520827"/>
                <a:ext cx="1405776" cy="247070"/>
              </a:xfrm>
              <a:custGeom>
                <a:avLst/>
                <a:gdLst>
                  <a:gd name="connsiteX0" fmla="*/ 0 w 1405776"/>
                  <a:gd name="connsiteY0" fmla="*/ 0 h 247070"/>
                  <a:gd name="connsiteX1" fmla="*/ 1405776 w 1405776"/>
                  <a:gd name="connsiteY1" fmla="*/ 0 h 247070"/>
                  <a:gd name="connsiteX2" fmla="*/ 1405776 w 1405776"/>
                  <a:gd name="connsiteY2" fmla="*/ 247070 h 247070"/>
                  <a:gd name="connsiteX3" fmla="*/ 0 w 1405776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5776" h="247070">
                    <a:moveTo>
                      <a:pt x="0" y="0"/>
                    </a:moveTo>
                    <a:lnTo>
                      <a:pt x="1405776" y="0"/>
                    </a:lnTo>
                    <a:lnTo>
                      <a:pt x="1405776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6985012-2703-EFF9-819F-3CFA23F7C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46124" y="2606495"/>
                <a:ext cx="1394384" cy="91136"/>
              </a:xfrm>
              <a:custGeom>
                <a:avLst/>
                <a:gdLst>
                  <a:gd name="connsiteX0" fmla="*/ 0 w 1394384"/>
                  <a:gd name="connsiteY0" fmla="*/ 0 h 91136"/>
                  <a:gd name="connsiteX1" fmla="*/ 1394384 w 1394384"/>
                  <a:gd name="connsiteY1" fmla="*/ 0 h 91136"/>
                  <a:gd name="connsiteX2" fmla="*/ 1394384 w 1394384"/>
                  <a:gd name="connsiteY2" fmla="*/ 91136 h 91136"/>
                  <a:gd name="connsiteX3" fmla="*/ 0 w 1394384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84" h="91136">
                    <a:moveTo>
                      <a:pt x="0" y="0"/>
                    </a:moveTo>
                    <a:lnTo>
                      <a:pt x="1394384" y="0"/>
                    </a:lnTo>
                    <a:lnTo>
                      <a:pt x="1394384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grpSp>
          <p:nvGrpSpPr>
            <p:cNvPr id="50" name="Graphic 8">
              <a:extLst>
                <a:ext uri="{FF2B5EF4-FFF2-40B4-BE49-F238E27FC236}">
                  <a16:creationId xmlns:a16="http://schemas.microsoft.com/office/drawing/2014/main" id="{F86EFF24-A0FA-3428-1975-85A4D3AECD1D}"/>
                </a:ext>
              </a:extLst>
            </p:cNvPr>
            <p:cNvGrpSpPr/>
            <p:nvPr/>
          </p:nvGrpSpPr>
          <p:grpSpPr>
            <a:xfrm>
              <a:off x="4710729" y="2109803"/>
              <a:ext cx="862285" cy="390655"/>
              <a:chOff x="4710729" y="2109803"/>
              <a:chExt cx="862285" cy="390655"/>
            </a:xfrm>
          </p:grpSpPr>
          <p:grpSp>
            <p:nvGrpSpPr>
              <p:cNvPr id="51" name="Graphic 8">
                <a:extLst>
                  <a:ext uri="{FF2B5EF4-FFF2-40B4-BE49-F238E27FC236}">
                    <a16:creationId xmlns:a16="http://schemas.microsoft.com/office/drawing/2014/main" id="{D8D28B2A-3745-3B6F-460D-285E6E9CAC12}"/>
                  </a:ext>
                </a:extLst>
              </p:cNvPr>
              <p:cNvGrpSpPr/>
              <p:nvPr/>
            </p:nvGrpSpPr>
            <p:grpSpPr>
              <a:xfrm>
                <a:off x="4962265" y="2109803"/>
                <a:ext cx="610749" cy="390655"/>
                <a:chOff x="4962265" y="2109803"/>
                <a:chExt cx="610749" cy="390655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618A11A5-85FA-306A-2170-322B9FFEBF33}"/>
                    </a:ext>
                  </a:extLst>
                </p:cNvPr>
                <p:cNvSpPr/>
                <p:nvPr/>
              </p:nvSpPr>
              <p:spPr>
                <a:xfrm>
                  <a:off x="4985049" y="2109803"/>
                  <a:ext cx="587965" cy="356479"/>
                </a:xfrm>
                <a:custGeom>
                  <a:avLst/>
                  <a:gdLst>
                    <a:gd name="connsiteX0" fmla="*/ 587965 w 587965"/>
                    <a:gd name="connsiteY0" fmla="*/ 0 h 356479"/>
                    <a:gd name="connsiteX1" fmla="*/ 228 w 587965"/>
                    <a:gd name="connsiteY1" fmla="*/ 0 h 356479"/>
                    <a:gd name="connsiteX2" fmla="*/ 0 w 587965"/>
                    <a:gd name="connsiteY2" fmla="*/ 356479 h 35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7965" h="356479">
                      <a:moveTo>
                        <a:pt x="587965" y="0"/>
                      </a:moveTo>
                      <a:lnTo>
                        <a:pt x="228" y="0"/>
                      </a:lnTo>
                      <a:lnTo>
                        <a:pt x="0" y="356479"/>
                      </a:lnTo>
                    </a:path>
                  </a:pathLst>
                </a:custGeom>
                <a:noFill/>
                <a:ln w="18215" cap="flat">
                  <a:solidFill>
                    <a:srgbClr val="000000"/>
                  </a:solidFill>
                  <a:custDash>
                    <a:ds d="600000" sp="60000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40E23ED-1AC6-FBD0-9B4A-F1F1206E7BE0}"/>
                    </a:ext>
                  </a:extLst>
                </p:cNvPr>
                <p:cNvSpPr/>
                <p:nvPr/>
              </p:nvSpPr>
              <p:spPr>
                <a:xfrm>
                  <a:off x="4962265" y="2454890"/>
                  <a:ext cx="45568" cy="45568"/>
                </a:xfrm>
                <a:custGeom>
                  <a:avLst/>
                  <a:gdLst>
                    <a:gd name="connsiteX0" fmla="*/ 22738 w 45568"/>
                    <a:gd name="connsiteY0" fmla="*/ 45568 h 45568"/>
                    <a:gd name="connsiteX1" fmla="*/ 0 w 45568"/>
                    <a:gd name="connsiteY1" fmla="*/ 0 h 45568"/>
                    <a:gd name="connsiteX2" fmla="*/ 22784 w 45568"/>
                    <a:gd name="connsiteY2" fmla="*/ 11392 h 45568"/>
                    <a:gd name="connsiteX3" fmla="*/ 45568 w 45568"/>
                    <a:gd name="connsiteY3" fmla="*/ 46 h 45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568" h="45568">
                      <a:moveTo>
                        <a:pt x="22738" y="45568"/>
                      </a:moveTo>
                      <a:lnTo>
                        <a:pt x="0" y="0"/>
                      </a:lnTo>
                      <a:lnTo>
                        <a:pt x="22784" y="11392"/>
                      </a:lnTo>
                      <a:lnTo>
                        <a:pt x="45568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21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EA47DCDD-3DB9-735F-29C1-5534DBD24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10729" y="2171320"/>
                <a:ext cx="537703" cy="97971"/>
              </a:xfrm>
              <a:custGeom>
                <a:avLst/>
                <a:gdLst>
                  <a:gd name="connsiteX0" fmla="*/ 0 w 537703"/>
                  <a:gd name="connsiteY0" fmla="*/ 0 h 97971"/>
                  <a:gd name="connsiteX1" fmla="*/ 537704 w 537703"/>
                  <a:gd name="connsiteY1" fmla="*/ 0 h 97971"/>
                  <a:gd name="connsiteX2" fmla="*/ 537704 w 537703"/>
                  <a:gd name="connsiteY2" fmla="*/ 97971 h 97971"/>
                  <a:gd name="connsiteX3" fmla="*/ 0 w 537703"/>
                  <a:gd name="connsiteY3" fmla="*/ 97971 h 9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703" h="97971">
                    <a:moveTo>
                      <a:pt x="0" y="0"/>
                    </a:moveTo>
                    <a:lnTo>
                      <a:pt x="537704" y="0"/>
                    </a:lnTo>
                    <a:lnTo>
                      <a:pt x="537704" y="97971"/>
                    </a:lnTo>
                    <a:lnTo>
                      <a:pt x="0" y="97971"/>
                    </a:lnTo>
                    <a:close/>
                  </a:path>
                </a:pathLst>
              </a:custGeom>
            </p:spPr>
          </p:pic>
        </p:grpSp>
        <p:grpSp>
          <p:nvGrpSpPr>
            <p:cNvPr id="55" name="Graphic 8">
              <a:extLst>
                <a:ext uri="{FF2B5EF4-FFF2-40B4-BE49-F238E27FC236}">
                  <a16:creationId xmlns:a16="http://schemas.microsoft.com/office/drawing/2014/main" id="{B06C0B38-81B1-EA8B-6366-EDF070846B44}"/>
                </a:ext>
              </a:extLst>
            </p:cNvPr>
            <p:cNvGrpSpPr/>
            <p:nvPr/>
          </p:nvGrpSpPr>
          <p:grpSpPr>
            <a:xfrm>
              <a:off x="6685514" y="3282042"/>
              <a:ext cx="932277" cy="452992"/>
              <a:chOff x="6685514" y="3282042"/>
              <a:chExt cx="932277" cy="452992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DFCEF3B-B8AA-31E9-CAC4-14E8B485F61D}"/>
                  </a:ext>
                </a:extLst>
              </p:cNvPr>
              <p:cNvSpPr/>
              <p:nvPr/>
            </p:nvSpPr>
            <p:spPr>
              <a:xfrm>
                <a:off x="6685514" y="3282042"/>
                <a:ext cx="907397" cy="415398"/>
              </a:xfrm>
              <a:custGeom>
                <a:avLst/>
                <a:gdLst>
                  <a:gd name="connsiteX0" fmla="*/ 0 w 907397"/>
                  <a:gd name="connsiteY0" fmla="*/ 0 h 415398"/>
                  <a:gd name="connsiteX1" fmla="*/ 907398 w 907397"/>
                  <a:gd name="connsiteY1" fmla="*/ 0 h 415398"/>
                  <a:gd name="connsiteX2" fmla="*/ 907170 w 907397"/>
                  <a:gd name="connsiteY2" fmla="*/ 415399 h 41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397" h="415398">
                    <a:moveTo>
                      <a:pt x="0" y="0"/>
                    </a:moveTo>
                    <a:lnTo>
                      <a:pt x="907398" y="0"/>
                    </a:lnTo>
                    <a:lnTo>
                      <a:pt x="907170" y="415399"/>
                    </a:lnTo>
                  </a:path>
                </a:pathLst>
              </a:custGeom>
              <a:noFill/>
              <a:ln w="22769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2372A74-9063-63E1-6583-C026E1DE0593}"/>
                  </a:ext>
                </a:extLst>
              </p:cNvPr>
              <p:cNvSpPr/>
              <p:nvPr/>
            </p:nvSpPr>
            <p:spPr>
              <a:xfrm>
                <a:off x="7567666" y="3684910"/>
                <a:ext cx="50124" cy="50124"/>
              </a:xfrm>
              <a:custGeom>
                <a:avLst/>
                <a:gdLst>
                  <a:gd name="connsiteX0" fmla="*/ 25017 w 50124"/>
                  <a:gd name="connsiteY0" fmla="*/ 50125 h 50124"/>
                  <a:gd name="connsiteX1" fmla="*/ 0 w 50124"/>
                  <a:gd name="connsiteY1" fmla="*/ 0 h 50124"/>
                  <a:gd name="connsiteX2" fmla="*/ 25017 w 50124"/>
                  <a:gd name="connsiteY2" fmla="*/ 12531 h 50124"/>
                  <a:gd name="connsiteX3" fmla="*/ 50125 w 50124"/>
                  <a:gd name="connsiteY3" fmla="*/ 46 h 50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24" h="50124">
                    <a:moveTo>
                      <a:pt x="25017" y="50125"/>
                    </a:moveTo>
                    <a:lnTo>
                      <a:pt x="0" y="0"/>
                    </a:lnTo>
                    <a:lnTo>
                      <a:pt x="25017" y="12531"/>
                    </a:lnTo>
                    <a:lnTo>
                      <a:pt x="50125" y="46"/>
                    </a:lnTo>
                    <a:close/>
                  </a:path>
                </a:pathLst>
              </a:custGeom>
              <a:solidFill>
                <a:srgbClr val="000000"/>
              </a:solidFill>
              <a:ln w="2276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aphic 8">
              <a:extLst>
                <a:ext uri="{FF2B5EF4-FFF2-40B4-BE49-F238E27FC236}">
                  <a16:creationId xmlns:a16="http://schemas.microsoft.com/office/drawing/2014/main" id="{D1B75E97-C9C6-25FE-D70C-2F0143AF6745}"/>
                </a:ext>
              </a:extLst>
            </p:cNvPr>
            <p:cNvGrpSpPr/>
            <p:nvPr/>
          </p:nvGrpSpPr>
          <p:grpSpPr>
            <a:xfrm>
              <a:off x="2037658" y="3282042"/>
              <a:ext cx="3106058" cy="458096"/>
              <a:chOff x="2037658" y="3282042"/>
              <a:chExt cx="3106058" cy="458096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60F6468-A610-AA27-5325-8370980D5D94}"/>
                  </a:ext>
                </a:extLst>
              </p:cNvPr>
              <p:cNvSpPr/>
              <p:nvPr/>
            </p:nvSpPr>
            <p:spPr>
              <a:xfrm>
                <a:off x="2060396" y="3282042"/>
                <a:ext cx="3083320" cy="423920"/>
              </a:xfrm>
              <a:custGeom>
                <a:avLst/>
                <a:gdLst>
                  <a:gd name="connsiteX0" fmla="*/ 3083321 w 3083320"/>
                  <a:gd name="connsiteY0" fmla="*/ 0 h 423920"/>
                  <a:gd name="connsiteX1" fmla="*/ 547 w 3083320"/>
                  <a:gd name="connsiteY1" fmla="*/ 0 h 423920"/>
                  <a:gd name="connsiteX2" fmla="*/ 0 w 3083320"/>
                  <a:gd name="connsiteY2" fmla="*/ 423920 h 42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83320" h="423920">
                    <a:moveTo>
                      <a:pt x="3083321" y="0"/>
                    </a:moveTo>
                    <a:lnTo>
                      <a:pt x="547" y="0"/>
                    </a:lnTo>
                    <a:lnTo>
                      <a:pt x="0" y="423920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A2ADEF4-0FDC-C384-1405-A474B685B143}"/>
                  </a:ext>
                </a:extLst>
              </p:cNvPr>
              <p:cNvSpPr/>
              <p:nvPr/>
            </p:nvSpPr>
            <p:spPr>
              <a:xfrm>
                <a:off x="2037658" y="3694525"/>
                <a:ext cx="45568" cy="45613"/>
              </a:xfrm>
              <a:custGeom>
                <a:avLst/>
                <a:gdLst>
                  <a:gd name="connsiteX0" fmla="*/ 22693 w 45568"/>
                  <a:gd name="connsiteY0" fmla="*/ 45614 h 45613"/>
                  <a:gd name="connsiteX1" fmla="*/ 0 w 45568"/>
                  <a:gd name="connsiteY1" fmla="*/ 0 h 45613"/>
                  <a:gd name="connsiteX2" fmla="*/ 22739 w 45568"/>
                  <a:gd name="connsiteY2" fmla="*/ 11438 h 45613"/>
                  <a:gd name="connsiteX3" fmla="*/ 45568 w 45568"/>
                  <a:gd name="connsiteY3" fmla="*/ 91 h 4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613">
                    <a:moveTo>
                      <a:pt x="22693" y="45614"/>
                    </a:moveTo>
                    <a:lnTo>
                      <a:pt x="0" y="0"/>
                    </a:lnTo>
                    <a:lnTo>
                      <a:pt x="22739" y="11438"/>
                    </a:lnTo>
                    <a:lnTo>
                      <a:pt x="45568" y="91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8">
              <a:extLst>
                <a:ext uri="{FF2B5EF4-FFF2-40B4-BE49-F238E27FC236}">
                  <a16:creationId xmlns:a16="http://schemas.microsoft.com/office/drawing/2014/main" id="{D40BE88E-8CC2-B9FE-C3E9-404715BE036C}"/>
                </a:ext>
              </a:extLst>
            </p:cNvPr>
            <p:cNvGrpSpPr/>
            <p:nvPr/>
          </p:nvGrpSpPr>
          <p:grpSpPr>
            <a:xfrm>
              <a:off x="5143717" y="2973774"/>
              <a:ext cx="1541796" cy="628384"/>
              <a:chOff x="5143717" y="2973774"/>
              <a:chExt cx="1541796" cy="628384"/>
            </a:xfrm>
            <a:solidFill>
              <a:srgbClr val="1BA1E2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370E8A8-BDE6-9D97-283D-F7C9B3DF5289}"/>
                  </a:ext>
                </a:extLst>
              </p:cNvPr>
              <p:cNvSpPr/>
              <p:nvPr/>
            </p:nvSpPr>
            <p:spPr>
              <a:xfrm>
                <a:off x="5143717" y="2973774"/>
                <a:ext cx="1541796" cy="617630"/>
              </a:xfrm>
              <a:custGeom>
                <a:avLst/>
                <a:gdLst>
                  <a:gd name="connsiteX0" fmla="*/ 0 w 1541796"/>
                  <a:gd name="connsiteY0" fmla="*/ 0 h 617630"/>
                  <a:gd name="connsiteX1" fmla="*/ 1541797 w 1541796"/>
                  <a:gd name="connsiteY1" fmla="*/ 0 h 617630"/>
                  <a:gd name="connsiteX2" fmla="*/ 1541797 w 1541796"/>
                  <a:gd name="connsiteY2" fmla="*/ 617630 h 617630"/>
                  <a:gd name="connsiteX3" fmla="*/ 0 w 1541796"/>
                  <a:gd name="connsiteY3" fmla="*/ 617630 h 617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1796" h="617630">
                    <a:moveTo>
                      <a:pt x="0" y="0"/>
                    </a:moveTo>
                    <a:lnTo>
                      <a:pt x="1541797" y="0"/>
                    </a:lnTo>
                    <a:lnTo>
                      <a:pt x="1541797" y="617630"/>
                    </a:lnTo>
                    <a:lnTo>
                      <a:pt x="0" y="617630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1CF877CE-FAB7-95F4-DE92-00EC9E5BC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48182" y="2977875"/>
                <a:ext cx="1531088" cy="624283"/>
              </a:xfrm>
              <a:custGeom>
                <a:avLst/>
                <a:gdLst>
                  <a:gd name="connsiteX0" fmla="*/ 0 w 1531088"/>
                  <a:gd name="connsiteY0" fmla="*/ 0 h 624283"/>
                  <a:gd name="connsiteX1" fmla="*/ 1531088 w 1531088"/>
                  <a:gd name="connsiteY1" fmla="*/ 0 h 624283"/>
                  <a:gd name="connsiteX2" fmla="*/ 1531088 w 1531088"/>
                  <a:gd name="connsiteY2" fmla="*/ 624283 h 624283"/>
                  <a:gd name="connsiteX3" fmla="*/ 0 w 1531088"/>
                  <a:gd name="connsiteY3" fmla="*/ 624283 h 624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088" h="624283">
                    <a:moveTo>
                      <a:pt x="0" y="0"/>
                    </a:moveTo>
                    <a:lnTo>
                      <a:pt x="1531088" y="0"/>
                    </a:lnTo>
                    <a:lnTo>
                      <a:pt x="1531088" y="624283"/>
                    </a:lnTo>
                    <a:lnTo>
                      <a:pt x="0" y="624283"/>
                    </a:lnTo>
                    <a:close/>
                  </a:path>
                </a:pathLst>
              </a:custGeom>
            </p:spPr>
          </p:pic>
        </p:grpSp>
        <p:grpSp>
          <p:nvGrpSpPr>
            <p:cNvPr id="64" name="Graphic 8">
              <a:extLst>
                <a:ext uri="{FF2B5EF4-FFF2-40B4-BE49-F238E27FC236}">
                  <a16:creationId xmlns:a16="http://schemas.microsoft.com/office/drawing/2014/main" id="{02CEA2A4-6FE1-B220-0DA0-448DEE29C916}"/>
                </a:ext>
              </a:extLst>
            </p:cNvPr>
            <p:cNvGrpSpPr/>
            <p:nvPr/>
          </p:nvGrpSpPr>
          <p:grpSpPr>
            <a:xfrm>
              <a:off x="5347771" y="3756133"/>
              <a:ext cx="1133688" cy="247070"/>
              <a:chOff x="5347771" y="3756133"/>
              <a:chExt cx="1133688" cy="247070"/>
            </a:xfrm>
            <a:solidFill>
              <a:srgbClr val="60A917"/>
            </a:solidFill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336259-A34D-C5AB-B32C-A6E302E3131B}"/>
                  </a:ext>
                </a:extLst>
              </p:cNvPr>
              <p:cNvSpPr/>
              <p:nvPr/>
            </p:nvSpPr>
            <p:spPr>
              <a:xfrm>
                <a:off x="5347771" y="3756133"/>
                <a:ext cx="1133688" cy="247070"/>
              </a:xfrm>
              <a:custGeom>
                <a:avLst/>
                <a:gdLst>
                  <a:gd name="connsiteX0" fmla="*/ 0 w 1133688"/>
                  <a:gd name="connsiteY0" fmla="*/ 0 h 247070"/>
                  <a:gd name="connsiteX1" fmla="*/ 1133689 w 1133688"/>
                  <a:gd name="connsiteY1" fmla="*/ 0 h 247070"/>
                  <a:gd name="connsiteX2" fmla="*/ 1133689 w 1133688"/>
                  <a:gd name="connsiteY2" fmla="*/ 247070 h 247070"/>
                  <a:gd name="connsiteX3" fmla="*/ 0 w 1133688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3688" h="247070">
                    <a:moveTo>
                      <a:pt x="0" y="0"/>
                    </a:moveTo>
                    <a:lnTo>
                      <a:pt x="1133689" y="0"/>
                    </a:lnTo>
                    <a:lnTo>
                      <a:pt x="1133689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60A917"/>
              </a:solidFill>
              <a:ln w="18215" cap="flat">
                <a:solidFill>
                  <a:srgbClr val="2D76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48875DBB-DA3B-B297-FE40-470E0933D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53239" y="3841391"/>
                <a:ext cx="1125532" cy="91136"/>
              </a:xfrm>
              <a:custGeom>
                <a:avLst/>
                <a:gdLst>
                  <a:gd name="connsiteX0" fmla="*/ 0 w 1125532"/>
                  <a:gd name="connsiteY0" fmla="*/ 0 h 91136"/>
                  <a:gd name="connsiteX1" fmla="*/ 1125532 w 1125532"/>
                  <a:gd name="connsiteY1" fmla="*/ 0 h 91136"/>
                  <a:gd name="connsiteX2" fmla="*/ 1125532 w 1125532"/>
                  <a:gd name="connsiteY2" fmla="*/ 91136 h 91136"/>
                  <a:gd name="connsiteX3" fmla="*/ 0 w 1125532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5532" h="91136">
                    <a:moveTo>
                      <a:pt x="0" y="0"/>
                    </a:moveTo>
                    <a:lnTo>
                      <a:pt x="1125532" y="0"/>
                    </a:lnTo>
                    <a:lnTo>
                      <a:pt x="1125532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grpSp>
          <p:nvGrpSpPr>
            <p:cNvPr id="67" name="Graphic 8">
              <a:extLst>
                <a:ext uri="{FF2B5EF4-FFF2-40B4-BE49-F238E27FC236}">
                  <a16:creationId xmlns:a16="http://schemas.microsoft.com/office/drawing/2014/main" id="{D379B747-9C5C-D5FC-C38A-544CA2E96E02}"/>
                </a:ext>
              </a:extLst>
            </p:cNvPr>
            <p:cNvGrpSpPr/>
            <p:nvPr/>
          </p:nvGrpSpPr>
          <p:grpSpPr>
            <a:xfrm>
              <a:off x="3304861" y="4381373"/>
              <a:ext cx="631482" cy="249485"/>
              <a:chOff x="3304861" y="4381373"/>
              <a:chExt cx="631482" cy="249485"/>
            </a:xfrm>
          </p:grpSpPr>
          <p:grpSp>
            <p:nvGrpSpPr>
              <p:cNvPr id="68" name="Graphic 8">
                <a:extLst>
                  <a:ext uri="{FF2B5EF4-FFF2-40B4-BE49-F238E27FC236}">
                    <a16:creationId xmlns:a16="http://schemas.microsoft.com/office/drawing/2014/main" id="{D3058CCB-81F8-F5A3-245F-797729F99CB4}"/>
                  </a:ext>
                </a:extLst>
              </p:cNvPr>
              <p:cNvGrpSpPr/>
              <p:nvPr/>
            </p:nvGrpSpPr>
            <p:grpSpPr>
              <a:xfrm>
                <a:off x="3304861" y="4474514"/>
                <a:ext cx="631482" cy="45568"/>
                <a:chOff x="3304861" y="4474514"/>
                <a:chExt cx="631482" cy="45568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61A514FC-6D59-F657-0801-2B826E1D9426}"/>
                    </a:ext>
                  </a:extLst>
                </p:cNvPr>
                <p:cNvSpPr/>
                <p:nvPr/>
              </p:nvSpPr>
              <p:spPr>
                <a:xfrm>
                  <a:off x="3339037" y="4497298"/>
                  <a:ext cx="597306" cy="4556"/>
                </a:xfrm>
                <a:custGeom>
                  <a:avLst/>
                  <a:gdLst>
                    <a:gd name="connsiteX0" fmla="*/ 597307 w 597306"/>
                    <a:gd name="connsiteY0" fmla="*/ 0 h 4556"/>
                    <a:gd name="connsiteX1" fmla="*/ 0 w 597306"/>
                    <a:gd name="connsiteY1" fmla="*/ 0 h 4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7306" h="4556">
                      <a:moveTo>
                        <a:pt x="59730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15" cap="flat">
                  <a:solidFill>
                    <a:srgbClr val="000000"/>
                  </a:solidFill>
                  <a:custDash>
                    <a:ds d="600000" sp="60000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3B61E2DC-EA90-2EB6-B652-9BDDCDDDFE8B}"/>
                    </a:ext>
                  </a:extLst>
                </p:cNvPr>
                <p:cNvSpPr/>
                <p:nvPr/>
              </p:nvSpPr>
              <p:spPr>
                <a:xfrm>
                  <a:off x="3304861" y="4474514"/>
                  <a:ext cx="45568" cy="45568"/>
                </a:xfrm>
                <a:custGeom>
                  <a:avLst/>
                  <a:gdLst>
                    <a:gd name="connsiteX0" fmla="*/ 0 w 45568"/>
                    <a:gd name="connsiteY0" fmla="*/ 22784 h 45568"/>
                    <a:gd name="connsiteX1" fmla="*/ 45568 w 45568"/>
                    <a:gd name="connsiteY1" fmla="*/ 0 h 45568"/>
                    <a:gd name="connsiteX2" fmla="*/ 34176 w 45568"/>
                    <a:gd name="connsiteY2" fmla="*/ 22784 h 45568"/>
                    <a:gd name="connsiteX3" fmla="*/ 45568 w 45568"/>
                    <a:gd name="connsiteY3" fmla="*/ 45568 h 45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568" h="45568">
                      <a:moveTo>
                        <a:pt x="0" y="22784"/>
                      </a:moveTo>
                      <a:lnTo>
                        <a:pt x="45568" y="0"/>
                      </a:lnTo>
                      <a:lnTo>
                        <a:pt x="34176" y="22784"/>
                      </a:lnTo>
                      <a:lnTo>
                        <a:pt x="45568" y="455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21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1FDD6B6-28D2-ACBD-7089-961F95694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03424" y="4465674"/>
                <a:ext cx="82022" cy="71769"/>
              </a:xfrm>
              <a:custGeom>
                <a:avLst/>
                <a:gdLst>
                  <a:gd name="connsiteX0" fmla="*/ 0 w 82022"/>
                  <a:gd name="connsiteY0" fmla="*/ 0 h 71769"/>
                  <a:gd name="connsiteX1" fmla="*/ 82023 w 82022"/>
                  <a:gd name="connsiteY1" fmla="*/ 0 h 71769"/>
                  <a:gd name="connsiteX2" fmla="*/ 82023 w 82022"/>
                  <a:gd name="connsiteY2" fmla="*/ 71770 h 71769"/>
                  <a:gd name="connsiteX3" fmla="*/ 0 w 82022"/>
                  <a:gd name="connsiteY3" fmla="*/ 71770 h 7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022" h="71769">
                    <a:moveTo>
                      <a:pt x="0" y="0"/>
                    </a:moveTo>
                    <a:lnTo>
                      <a:pt x="82023" y="0"/>
                    </a:lnTo>
                    <a:lnTo>
                      <a:pt x="82023" y="71770"/>
                    </a:lnTo>
                    <a:lnTo>
                      <a:pt x="0" y="71770"/>
                    </a:lnTo>
                    <a:close/>
                  </a:path>
                </a:pathLst>
              </a:cu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C34B3E61-2C46-DE10-09ED-886E32635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43935" y="4381373"/>
                <a:ext cx="446567" cy="249485"/>
              </a:xfrm>
              <a:custGeom>
                <a:avLst/>
                <a:gdLst>
                  <a:gd name="connsiteX0" fmla="*/ 0 w 446567"/>
                  <a:gd name="connsiteY0" fmla="*/ 0 h 249485"/>
                  <a:gd name="connsiteX1" fmla="*/ 446567 w 446567"/>
                  <a:gd name="connsiteY1" fmla="*/ 0 h 249485"/>
                  <a:gd name="connsiteX2" fmla="*/ 446567 w 446567"/>
                  <a:gd name="connsiteY2" fmla="*/ 249485 h 249485"/>
                  <a:gd name="connsiteX3" fmla="*/ 0 w 446567"/>
                  <a:gd name="connsiteY3" fmla="*/ 249485 h 24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567" h="249485">
                    <a:moveTo>
                      <a:pt x="0" y="0"/>
                    </a:moveTo>
                    <a:lnTo>
                      <a:pt x="446567" y="0"/>
                    </a:lnTo>
                    <a:lnTo>
                      <a:pt x="446567" y="249485"/>
                    </a:lnTo>
                    <a:lnTo>
                      <a:pt x="0" y="249485"/>
                    </a:lnTo>
                    <a:close/>
                  </a:path>
                </a:pathLst>
              </a:custGeom>
            </p:spPr>
          </p:pic>
        </p:grpSp>
        <p:grpSp>
          <p:nvGrpSpPr>
            <p:cNvPr id="73" name="Graphic 8">
              <a:extLst>
                <a:ext uri="{FF2B5EF4-FFF2-40B4-BE49-F238E27FC236}">
                  <a16:creationId xmlns:a16="http://schemas.microsoft.com/office/drawing/2014/main" id="{C72FEDB9-9A11-DD5D-5169-3832F2695D65}"/>
                </a:ext>
              </a:extLst>
            </p:cNvPr>
            <p:cNvGrpSpPr/>
            <p:nvPr/>
          </p:nvGrpSpPr>
          <p:grpSpPr>
            <a:xfrm>
              <a:off x="3936344" y="4147290"/>
              <a:ext cx="782221" cy="700017"/>
              <a:chOff x="3936344" y="4147290"/>
              <a:chExt cx="782221" cy="700017"/>
            </a:xfrm>
            <a:solidFill>
              <a:srgbClr val="E51400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B64513-61E2-4F1A-DFA9-231AAF628798}"/>
                  </a:ext>
                </a:extLst>
              </p:cNvPr>
              <p:cNvSpPr/>
              <p:nvPr/>
            </p:nvSpPr>
            <p:spPr>
              <a:xfrm>
                <a:off x="3936344" y="4147290"/>
                <a:ext cx="782221" cy="700017"/>
              </a:xfrm>
              <a:custGeom>
                <a:avLst/>
                <a:gdLst>
                  <a:gd name="connsiteX0" fmla="*/ 391111 w 782221"/>
                  <a:gd name="connsiteY0" fmla="*/ 0 h 700017"/>
                  <a:gd name="connsiteX1" fmla="*/ 782222 w 782221"/>
                  <a:gd name="connsiteY1" fmla="*/ 350009 h 700017"/>
                  <a:gd name="connsiteX2" fmla="*/ 391111 w 782221"/>
                  <a:gd name="connsiteY2" fmla="*/ 700017 h 700017"/>
                  <a:gd name="connsiteX3" fmla="*/ 0 w 782221"/>
                  <a:gd name="connsiteY3" fmla="*/ 350009 h 70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2221" h="700017">
                    <a:moveTo>
                      <a:pt x="391111" y="0"/>
                    </a:moveTo>
                    <a:lnTo>
                      <a:pt x="782222" y="350009"/>
                    </a:lnTo>
                    <a:lnTo>
                      <a:pt x="391111" y="700017"/>
                    </a:lnTo>
                    <a:lnTo>
                      <a:pt x="0" y="350009"/>
                    </a:lnTo>
                    <a:close/>
                  </a:path>
                </a:pathLst>
              </a:custGeom>
              <a:solidFill>
                <a:srgbClr val="E51400"/>
              </a:solidFill>
              <a:ln w="18215" cap="flat">
                <a:solidFill>
                  <a:srgbClr val="B2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E246F89-8183-148C-E60E-2EC770658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40628" y="4385930"/>
                <a:ext cx="774657" cy="241510"/>
              </a:xfrm>
              <a:custGeom>
                <a:avLst/>
                <a:gdLst>
                  <a:gd name="connsiteX0" fmla="*/ 0 w 774657"/>
                  <a:gd name="connsiteY0" fmla="*/ 0 h 241510"/>
                  <a:gd name="connsiteX1" fmla="*/ 774658 w 774657"/>
                  <a:gd name="connsiteY1" fmla="*/ 0 h 241510"/>
                  <a:gd name="connsiteX2" fmla="*/ 774658 w 774657"/>
                  <a:gd name="connsiteY2" fmla="*/ 241511 h 241510"/>
                  <a:gd name="connsiteX3" fmla="*/ 0 w 774657"/>
                  <a:gd name="connsiteY3" fmla="*/ 241511 h 24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4657" h="241510">
                    <a:moveTo>
                      <a:pt x="0" y="0"/>
                    </a:moveTo>
                    <a:lnTo>
                      <a:pt x="774658" y="0"/>
                    </a:lnTo>
                    <a:lnTo>
                      <a:pt x="774658" y="241511"/>
                    </a:lnTo>
                    <a:lnTo>
                      <a:pt x="0" y="241511"/>
                    </a:lnTo>
                    <a:close/>
                  </a:path>
                </a:pathLst>
              </a:custGeom>
            </p:spPr>
          </p:pic>
        </p:grpSp>
        <p:grpSp>
          <p:nvGrpSpPr>
            <p:cNvPr id="76" name="Graphic 8">
              <a:extLst>
                <a:ext uri="{FF2B5EF4-FFF2-40B4-BE49-F238E27FC236}">
                  <a16:creationId xmlns:a16="http://schemas.microsoft.com/office/drawing/2014/main" id="{B247CCD3-416F-81BD-52F0-BCF9DB3B447D}"/>
                </a:ext>
              </a:extLst>
            </p:cNvPr>
            <p:cNvGrpSpPr/>
            <p:nvPr/>
          </p:nvGrpSpPr>
          <p:grpSpPr>
            <a:xfrm>
              <a:off x="1425268" y="5444340"/>
              <a:ext cx="544174" cy="247070"/>
              <a:chOff x="1425268" y="5444340"/>
              <a:chExt cx="544174" cy="247070"/>
            </a:xfrm>
            <a:solidFill>
              <a:srgbClr val="1BA1E2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B522185-AF7C-E68E-6DF3-CDFA6E9B7ACC}"/>
                  </a:ext>
                </a:extLst>
              </p:cNvPr>
              <p:cNvSpPr/>
              <p:nvPr/>
            </p:nvSpPr>
            <p:spPr>
              <a:xfrm>
                <a:off x="1425268" y="5444340"/>
                <a:ext cx="544174" cy="247070"/>
              </a:xfrm>
              <a:custGeom>
                <a:avLst/>
                <a:gdLst>
                  <a:gd name="connsiteX0" fmla="*/ 0 w 544174"/>
                  <a:gd name="connsiteY0" fmla="*/ 0 h 247070"/>
                  <a:gd name="connsiteX1" fmla="*/ 544174 w 544174"/>
                  <a:gd name="connsiteY1" fmla="*/ 0 h 247070"/>
                  <a:gd name="connsiteX2" fmla="*/ 544174 w 544174"/>
                  <a:gd name="connsiteY2" fmla="*/ 247070 h 247070"/>
                  <a:gd name="connsiteX3" fmla="*/ 0 w 544174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174" h="247070">
                    <a:moveTo>
                      <a:pt x="0" y="0"/>
                    </a:moveTo>
                    <a:lnTo>
                      <a:pt x="544174" y="0"/>
                    </a:lnTo>
                    <a:lnTo>
                      <a:pt x="544174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9BF4583B-AC68-2C04-561B-814DC5A0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29825" y="5538803"/>
                <a:ext cx="533146" cy="77465"/>
              </a:xfrm>
              <a:custGeom>
                <a:avLst/>
                <a:gdLst>
                  <a:gd name="connsiteX0" fmla="*/ 0 w 533146"/>
                  <a:gd name="connsiteY0" fmla="*/ 0 h 77465"/>
                  <a:gd name="connsiteX1" fmla="*/ 533147 w 533146"/>
                  <a:gd name="connsiteY1" fmla="*/ 0 h 77465"/>
                  <a:gd name="connsiteX2" fmla="*/ 533147 w 533146"/>
                  <a:gd name="connsiteY2" fmla="*/ 77466 h 77465"/>
                  <a:gd name="connsiteX3" fmla="*/ 0 w 533146"/>
                  <a:gd name="connsiteY3" fmla="*/ 77466 h 7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146" h="77465">
                    <a:moveTo>
                      <a:pt x="0" y="0"/>
                    </a:moveTo>
                    <a:lnTo>
                      <a:pt x="533147" y="0"/>
                    </a:lnTo>
                    <a:lnTo>
                      <a:pt x="533147" y="77466"/>
                    </a:lnTo>
                    <a:lnTo>
                      <a:pt x="0" y="77466"/>
                    </a:lnTo>
                    <a:close/>
                  </a:path>
                </a:pathLst>
              </a:custGeom>
            </p:spPr>
          </p:pic>
        </p:grpSp>
        <p:grpSp>
          <p:nvGrpSpPr>
            <p:cNvPr id="79" name="Graphic 8">
              <a:extLst>
                <a:ext uri="{FF2B5EF4-FFF2-40B4-BE49-F238E27FC236}">
                  <a16:creationId xmlns:a16="http://schemas.microsoft.com/office/drawing/2014/main" id="{1E548EC8-3C5E-BE9D-1C51-9BDAE31DE4DD}"/>
                </a:ext>
              </a:extLst>
            </p:cNvPr>
            <p:cNvGrpSpPr/>
            <p:nvPr/>
          </p:nvGrpSpPr>
          <p:grpSpPr>
            <a:xfrm>
              <a:off x="2150804" y="5444340"/>
              <a:ext cx="544174" cy="247070"/>
              <a:chOff x="2150804" y="5444340"/>
              <a:chExt cx="544174" cy="247070"/>
            </a:xfrm>
            <a:solidFill>
              <a:srgbClr val="1BA1E2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75D0F61-AAE6-E7A1-E9F5-5CF08480DCA4}"/>
                  </a:ext>
                </a:extLst>
              </p:cNvPr>
              <p:cNvSpPr/>
              <p:nvPr/>
            </p:nvSpPr>
            <p:spPr>
              <a:xfrm>
                <a:off x="2150804" y="5444340"/>
                <a:ext cx="544174" cy="247070"/>
              </a:xfrm>
              <a:custGeom>
                <a:avLst/>
                <a:gdLst>
                  <a:gd name="connsiteX0" fmla="*/ 0 w 544174"/>
                  <a:gd name="connsiteY0" fmla="*/ 0 h 247070"/>
                  <a:gd name="connsiteX1" fmla="*/ 544174 w 544174"/>
                  <a:gd name="connsiteY1" fmla="*/ 0 h 247070"/>
                  <a:gd name="connsiteX2" fmla="*/ 544174 w 544174"/>
                  <a:gd name="connsiteY2" fmla="*/ 247070 h 247070"/>
                  <a:gd name="connsiteX3" fmla="*/ 0 w 544174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174" h="247070">
                    <a:moveTo>
                      <a:pt x="0" y="0"/>
                    </a:moveTo>
                    <a:lnTo>
                      <a:pt x="544174" y="0"/>
                    </a:lnTo>
                    <a:lnTo>
                      <a:pt x="544174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E02C40E6-6AAD-7ED9-B2BD-67A2704B5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54358" y="5504627"/>
                <a:ext cx="533146" cy="145817"/>
              </a:xfrm>
              <a:custGeom>
                <a:avLst/>
                <a:gdLst>
                  <a:gd name="connsiteX0" fmla="*/ 0 w 533146"/>
                  <a:gd name="connsiteY0" fmla="*/ 0 h 145817"/>
                  <a:gd name="connsiteX1" fmla="*/ 533147 w 533146"/>
                  <a:gd name="connsiteY1" fmla="*/ 0 h 145817"/>
                  <a:gd name="connsiteX2" fmla="*/ 533147 w 533146"/>
                  <a:gd name="connsiteY2" fmla="*/ 145818 h 145817"/>
                  <a:gd name="connsiteX3" fmla="*/ 0 w 533146"/>
                  <a:gd name="connsiteY3" fmla="*/ 145818 h 145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146" h="145817">
                    <a:moveTo>
                      <a:pt x="0" y="0"/>
                    </a:moveTo>
                    <a:lnTo>
                      <a:pt x="533147" y="0"/>
                    </a:lnTo>
                    <a:lnTo>
                      <a:pt x="533147" y="145818"/>
                    </a:lnTo>
                    <a:lnTo>
                      <a:pt x="0" y="145818"/>
                    </a:lnTo>
                    <a:close/>
                  </a:path>
                </a:pathLst>
              </a:custGeom>
            </p:spPr>
          </p:pic>
        </p:grpSp>
        <p:grpSp>
          <p:nvGrpSpPr>
            <p:cNvPr id="82" name="Graphic 8">
              <a:extLst>
                <a:ext uri="{FF2B5EF4-FFF2-40B4-BE49-F238E27FC236}">
                  <a16:creationId xmlns:a16="http://schemas.microsoft.com/office/drawing/2014/main" id="{F268F0DB-134E-CE12-6E07-2538E906DFAD}"/>
                </a:ext>
              </a:extLst>
            </p:cNvPr>
            <p:cNvGrpSpPr/>
            <p:nvPr/>
          </p:nvGrpSpPr>
          <p:grpSpPr>
            <a:xfrm>
              <a:off x="6164032" y="5691410"/>
              <a:ext cx="770875" cy="247070"/>
              <a:chOff x="6164032" y="5691410"/>
              <a:chExt cx="770875" cy="247070"/>
            </a:xfrm>
            <a:solidFill>
              <a:srgbClr val="1BA1E2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72EB52-4C31-D88F-D389-DC5C063B6537}"/>
                  </a:ext>
                </a:extLst>
              </p:cNvPr>
              <p:cNvSpPr/>
              <p:nvPr/>
            </p:nvSpPr>
            <p:spPr>
              <a:xfrm>
                <a:off x="6164032" y="5691410"/>
                <a:ext cx="770875" cy="247070"/>
              </a:xfrm>
              <a:custGeom>
                <a:avLst/>
                <a:gdLst>
                  <a:gd name="connsiteX0" fmla="*/ 0 w 770875"/>
                  <a:gd name="connsiteY0" fmla="*/ 0 h 247070"/>
                  <a:gd name="connsiteX1" fmla="*/ 770876 w 770875"/>
                  <a:gd name="connsiteY1" fmla="*/ 0 h 247070"/>
                  <a:gd name="connsiteX2" fmla="*/ 770876 w 770875"/>
                  <a:gd name="connsiteY2" fmla="*/ 247070 h 247070"/>
                  <a:gd name="connsiteX3" fmla="*/ 0 w 770875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875" h="247070">
                    <a:moveTo>
                      <a:pt x="0" y="0"/>
                    </a:moveTo>
                    <a:lnTo>
                      <a:pt x="770876" y="0"/>
                    </a:lnTo>
                    <a:lnTo>
                      <a:pt x="770876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E0B43933-A2B2-A06C-722E-D19E378C3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68908" y="5739302"/>
                <a:ext cx="760987" cy="168601"/>
              </a:xfrm>
              <a:custGeom>
                <a:avLst/>
                <a:gdLst>
                  <a:gd name="connsiteX0" fmla="*/ 0 w 760987"/>
                  <a:gd name="connsiteY0" fmla="*/ 0 h 168601"/>
                  <a:gd name="connsiteX1" fmla="*/ 760987 w 760987"/>
                  <a:gd name="connsiteY1" fmla="*/ 0 h 168601"/>
                  <a:gd name="connsiteX2" fmla="*/ 760987 w 760987"/>
                  <a:gd name="connsiteY2" fmla="*/ 168602 h 168601"/>
                  <a:gd name="connsiteX3" fmla="*/ 0 w 760987"/>
                  <a:gd name="connsiteY3" fmla="*/ 168602 h 168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987" h="168601">
                    <a:moveTo>
                      <a:pt x="0" y="0"/>
                    </a:moveTo>
                    <a:lnTo>
                      <a:pt x="760987" y="0"/>
                    </a:lnTo>
                    <a:lnTo>
                      <a:pt x="760987" y="168602"/>
                    </a:lnTo>
                    <a:lnTo>
                      <a:pt x="0" y="168602"/>
                    </a:lnTo>
                    <a:close/>
                  </a:path>
                </a:pathLst>
              </a:custGeom>
            </p:spPr>
          </p:pic>
        </p:grpSp>
        <p:grpSp>
          <p:nvGrpSpPr>
            <p:cNvPr id="85" name="Graphic 8">
              <a:extLst>
                <a:ext uri="{FF2B5EF4-FFF2-40B4-BE49-F238E27FC236}">
                  <a16:creationId xmlns:a16="http://schemas.microsoft.com/office/drawing/2014/main" id="{206F0E7D-25E5-EE7B-828B-DA6FC133FAB3}"/>
                </a:ext>
              </a:extLst>
            </p:cNvPr>
            <p:cNvGrpSpPr/>
            <p:nvPr/>
          </p:nvGrpSpPr>
          <p:grpSpPr>
            <a:xfrm>
              <a:off x="4304762" y="3282589"/>
              <a:ext cx="838954" cy="453174"/>
              <a:chOff x="4304762" y="3282589"/>
              <a:chExt cx="838954" cy="453174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39891CE-9E44-4605-6ED7-19A226E2F122}"/>
                  </a:ext>
                </a:extLst>
              </p:cNvPr>
              <p:cNvSpPr/>
              <p:nvPr/>
            </p:nvSpPr>
            <p:spPr>
              <a:xfrm>
                <a:off x="4327546" y="3282589"/>
                <a:ext cx="816170" cy="418998"/>
              </a:xfrm>
              <a:custGeom>
                <a:avLst/>
                <a:gdLst>
                  <a:gd name="connsiteX0" fmla="*/ 816171 w 816170"/>
                  <a:gd name="connsiteY0" fmla="*/ 0 h 418998"/>
                  <a:gd name="connsiteX1" fmla="*/ 410 w 816170"/>
                  <a:gd name="connsiteY1" fmla="*/ 592 h 418998"/>
                  <a:gd name="connsiteX2" fmla="*/ 0 w 816170"/>
                  <a:gd name="connsiteY2" fmla="*/ 418999 h 41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6170" h="418998">
                    <a:moveTo>
                      <a:pt x="816171" y="0"/>
                    </a:moveTo>
                    <a:lnTo>
                      <a:pt x="410" y="592"/>
                    </a:lnTo>
                    <a:lnTo>
                      <a:pt x="0" y="418999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091F42A-4495-8B99-4117-423BC07CA162}"/>
                  </a:ext>
                </a:extLst>
              </p:cNvPr>
              <p:cNvSpPr/>
              <p:nvPr/>
            </p:nvSpPr>
            <p:spPr>
              <a:xfrm>
                <a:off x="4304762" y="3690150"/>
                <a:ext cx="45568" cy="45613"/>
              </a:xfrm>
              <a:custGeom>
                <a:avLst/>
                <a:gdLst>
                  <a:gd name="connsiteX0" fmla="*/ 22739 w 45568"/>
                  <a:gd name="connsiteY0" fmla="*/ 45614 h 45613"/>
                  <a:gd name="connsiteX1" fmla="*/ 0 w 45568"/>
                  <a:gd name="connsiteY1" fmla="*/ 0 h 45613"/>
                  <a:gd name="connsiteX2" fmla="*/ 22784 w 45568"/>
                  <a:gd name="connsiteY2" fmla="*/ 11438 h 45613"/>
                  <a:gd name="connsiteX3" fmla="*/ 45568 w 45568"/>
                  <a:gd name="connsiteY3" fmla="*/ 46 h 4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613">
                    <a:moveTo>
                      <a:pt x="22739" y="45614"/>
                    </a:moveTo>
                    <a:lnTo>
                      <a:pt x="0" y="0"/>
                    </a:lnTo>
                    <a:lnTo>
                      <a:pt x="22784" y="11438"/>
                    </a:lnTo>
                    <a:lnTo>
                      <a:pt x="45568" y="46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Graphic 8">
              <a:extLst>
                <a:ext uri="{FF2B5EF4-FFF2-40B4-BE49-F238E27FC236}">
                  <a16:creationId xmlns:a16="http://schemas.microsoft.com/office/drawing/2014/main" id="{B78FBDD7-736B-1283-75E1-CAFA38AAA5E4}"/>
                </a:ext>
              </a:extLst>
            </p:cNvPr>
            <p:cNvGrpSpPr/>
            <p:nvPr/>
          </p:nvGrpSpPr>
          <p:grpSpPr>
            <a:xfrm>
              <a:off x="4055368" y="3756133"/>
              <a:ext cx="544174" cy="247070"/>
              <a:chOff x="4055368" y="3756133"/>
              <a:chExt cx="544174" cy="247070"/>
            </a:xfrm>
            <a:solidFill>
              <a:srgbClr val="D80073"/>
            </a:solidFill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614D785-6950-1682-AF2B-18055A397746}"/>
                  </a:ext>
                </a:extLst>
              </p:cNvPr>
              <p:cNvSpPr/>
              <p:nvPr/>
            </p:nvSpPr>
            <p:spPr>
              <a:xfrm>
                <a:off x="4055368" y="3756133"/>
                <a:ext cx="544174" cy="247070"/>
              </a:xfrm>
              <a:custGeom>
                <a:avLst/>
                <a:gdLst>
                  <a:gd name="connsiteX0" fmla="*/ 0 w 544174"/>
                  <a:gd name="connsiteY0" fmla="*/ 0 h 247070"/>
                  <a:gd name="connsiteX1" fmla="*/ 544174 w 544174"/>
                  <a:gd name="connsiteY1" fmla="*/ 0 h 247070"/>
                  <a:gd name="connsiteX2" fmla="*/ 544174 w 544174"/>
                  <a:gd name="connsiteY2" fmla="*/ 247070 h 247070"/>
                  <a:gd name="connsiteX3" fmla="*/ 0 w 544174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174" h="247070">
                    <a:moveTo>
                      <a:pt x="0" y="0"/>
                    </a:moveTo>
                    <a:lnTo>
                      <a:pt x="544174" y="0"/>
                    </a:lnTo>
                    <a:lnTo>
                      <a:pt x="544174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D80073"/>
              </a:solidFill>
              <a:ln w="18215" cap="flat">
                <a:solidFill>
                  <a:srgbClr val="A5004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4D517CE6-1DFE-560D-9FC9-C84599DC4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59105" y="3841391"/>
                <a:ext cx="533146" cy="91136"/>
              </a:xfrm>
              <a:custGeom>
                <a:avLst/>
                <a:gdLst>
                  <a:gd name="connsiteX0" fmla="*/ 0 w 533146"/>
                  <a:gd name="connsiteY0" fmla="*/ 0 h 91136"/>
                  <a:gd name="connsiteX1" fmla="*/ 533147 w 533146"/>
                  <a:gd name="connsiteY1" fmla="*/ 0 h 91136"/>
                  <a:gd name="connsiteX2" fmla="*/ 533147 w 533146"/>
                  <a:gd name="connsiteY2" fmla="*/ 91136 h 91136"/>
                  <a:gd name="connsiteX3" fmla="*/ 0 w 533146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146" h="91136">
                    <a:moveTo>
                      <a:pt x="0" y="0"/>
                    </a:moveTo>
                    <a:lnTo>
                      <a:pt x="533147" y="0"/>
                    </a:lnTo>
                    <a:lnTo>
                      <a:pt x="533147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grpSp>
          <p:nvGrpSpPr>
            <p:cNvPr id="91" name="Graphic 8">
              <a:extLst>
                <a:ext uri="{FF2B5EF4-FFF2-40B4-BE49-F238E27FC236}">
                  <a16:creationId xmlns:a16="http://schemas.microsoft.com/office/drawing/2014/main" id="{ED930513-6637-1BB3-7D8F-178551DB01E3}"/>
                </a:ext>
              </a:extLst>
            </p:cNvPr>
            <p:cNvGrpSpPr/>
            <p:nvPr/>
          </p:nvGrpSpPr>
          <p:grpSpPr>
            <a:xfrm>
              <a:off x="3012405" y="3756133"/>
              <a:ext cx="544174" cy="247070"/>
              <a:chOff x="3012405" y="3756133"/>
              <a:chExt cx="544174" cy="247070"/>
            </a:xfrm>
            <a:solidFill>
              <a:srgbClr val="A20025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9D4ABE-179F-5577-B576-BB1CB57B79D9}"/>
                  </a:ext>
                </a:extLst>
              </p:cNvPr>
              <p:cNvSpPr/>
              <p:nvPr/>
            </p:nvSpPr>
            <p:spPr>
              <a:xfrm>
                <a:off x="3012405" y="3756133"/>
                <a:ext cx="544174" cy="247070"/>
              </a:xfrm>
              <a:custGeom>
                <a:avLst/>
                <a:gdLst>
                  <a:gd name="connsiteX0" fmla="*/ 0 w 544174"/>
                  <a:gd name="connsiteY0" fmla="*/ 0 h 247070"/>
                  <a:gd name="connsiteX1" fmla="*/ 544174 w 544174"/>
                  <a:gd name="connsiteY1" fmla="*/ 0 h 247070"/>
                  <a:gd name="connsiteX2" fmla="*/ 544174 w 544174"/>
                  <a:gd name="connsiteY2" fmla="*/ 247070 h 247070"/>
                  <a:gd name="connsiteX3" fmla="*/ 0 w 544174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174" h="247070">
                    <a:moveTo>
                      <a:pt x="0" y="0"/>
                    </a:moveTo>
                    <a:lnTo>
                      <a:pt x="544174" y="0"/>
                    </a:lnTo>
                    <a:lnTo>
                      <a:pt x="544174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A20025"/>
              </a:solidFill>
              <a:ln w="18215" cap="flat">
                <a:solidFill>
                  <a:srgbClr val="6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AD58BAAA-FAB0-6133-853A-8C29E132A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15595" y="3802658"/>
                <a:ext cx="533146" cy="168601"/>
              </a:xfrm>
              <a:custGeom>
                <a:avLst/>
                <a:gdLst>
                  <a:gd name="connsiteX0" fmla="*/ 0 w 533146"/>
                  <a:gd name="connsiteY0" fmla="*/ 0 h 168601"/>
                  <a:gd name="connsiteX1" fmla="*/ 533147 w 533146"/>
                  <a:gd name="connsiteY1" fmla="*/ 0 h 168601"/>
                  <a:gd name="connsiteX2" fmla="*/ 533147 w 533146"/>
                  <a:gd name="connsiteY2" fmla="*/ 168602 h 168601"/>
                  <a:gd name="connsiteX3" fmla="*/ 0 w 533146"/>
                  <a:gd name="connsiteY3" fmla="*/ 168602 h 168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146" h="168601">
                    <a:moveTo>
                      <a:pt x="0" y="0"/>
                    </a:moveTo>
                    <a:lnTo>
                      <a:pt x="533147" y="0"/>
                    </a:lnTo>
                    <a:lnTo>
                      <a:pt x="533147" y="168602"/>
                    </a:lnTo>
                    <a:lnTo>
                      <a:pt x="0" y="168602"/>
                    </a:lnTo>
                    <a:close/>
                  </a:path>
                </a:pathLst>
              </a:custGeom>
            </p:spPr>
          </p:pic>
        </p:grpSp>
        <p:grpSp>
          <p:nvGrpSpPr>
            <p:cNvPr id="94" name="Graphic 8">
              <a:extLst>
                <a:ext uri="{FF2B5EF4-FFF2-40B4-BE49-F238E27FC236}">
                  <a16:creationId xmlns:a16="http://schemas.microsoft.com/office/drawing/2014/main" id="{D7DBE32F-2728-5C53-38C4-D4C208BACD21}"/>
                </a:ext>
              </a:extLst>
            </p:cNvPr>
            <p:cNvGrpSpPr/>
            <p:nvPr/>
          </p:nvGrpSpPr>
          <p:grpSpPr>
            <a:xfrm>
              <a:off x="3556580" y="3856884"/>
              <a:ext cx="478419" cy="45568"/>
              <a:chOff x="3556580" y="3856884"/>
              <a:chExt cx="478419" cy="45568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84C7129-2C10-08C0-96E4-77D1012701D3}"/>
                  </a:ext>
                </a:extLst>
              </p:cNvPr>
              <p:cNvSpPr/>
              <p:nvPr/>
            </p:nvSpPr>
            <p:spPr>
              <a:xfrm>
                <a:off x="3556580" y="3879668"/>
                <a:ext cx="444243" cy="4556"/>
              </a:xfrm>
              <a:custGeom>
                <a:avLst/>
                <a:gdLst>
                  <a:gd name="connsiteX0" fmla="*/ 0 w 444243"/>
                  <a:gd name="connsiteY0" fmla="*/ 0 h 4556"/>
                  <a:gd name="connsiteX1" fmla="*/ 444244 w 444243"/>
                  <a:gd name="connsiteY1" fmla="*/ 0 h 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243" h="4556">
                    <a:moveTo>
                      <a:pt x="0" y="0"/>
                    </a:moveTo>
                    <a:lnTo>
                      <a:pt x="444244" y="0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239A99E-7B00-DFA4-6065-06A721FE3A57}"/>
                  </a:ext>
                </a:extLst>
              </p:cNvPr>
              <p:cNvSpPr/>
              <p:nvPr/>
            </p:nvSpPr>
            <p:spPr>
              <a:xfrm>
                <a:off x="3989431" y="3856884"/>
                <a:ext cx="45568" cy="45568"/>
              </a:xfrm>
              <a:custGeom>
                <a:avLst/>
                <a:gdLst>
                  <a:gd name="connsiteX0" fmla="*/ 45568 w 45568"/>
                  <a:gd name="connsiteY0" fmla="*/ 22784 h 45568"/>
                  <a:gd name="connsiteX1" fmla="*/ 0 w 45568"/>
                  <a:gd name="connsiteY1" fmla="*/ 45568 h 45568"/>
                  <a:gd name="connsiteX2" fmla="*/ 11392 w 45568"/>
                  <a:gd name="connsiteY2" fmla="*/ 22784 h 45568"/>
                  <a:gd name="connsiteX3" fmla="*/ 0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45568" y="22784"/>
                    </a:moveTo>
                    <a:lnTo>
                      <a:pt x="0" y="45568"/>
                    </a:lnTo>
                    <a:lnTo>
                      <a:pt x="11392" y="227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aphic 8">
              <a:extLst>
                <a:ext uri="{FF2B5EF4-FFF2-40B4-BE49-F238E27FC236}">
                  <a16:creationId xmlns:a16="http://schemas.microsoft.com/office/drawing/2014/main" id="{0557D689-6AB2-0B66-BBCB-87D2AE56B80E}"/>
                </a:ext>
              </a:extLst>
            </p:cNvPr>
            <p:cNvGrpSpPr/>
            <p:nvPr/>
          </p:nvGrpSpPr>
          <p:grpSpPr>
            <a:xfrm>
              <a:off x="7320368" y="3756133"/>
              <a:ext cx="544174" cy="247070"/>
              <a:chOff x="7320368" y="3756133"/>
              <a:chExt cx="544174" cy="247070"/>
            </a:xfrm>
            <a:solidFill>
              <a:srgbClr val="D80073"/>
            </a:solidFill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3B055E5-7778-0966-1704-B95EC126A1E8}"/>
                  </a:ext>
                </a:extLst>
              </p:cNvPr>
              <p:cNvSpPr/>
              <p:nvPr/>
            </p:nvSpPr>
            <p:spPr>
              <a:xfrm>
                <a:off x="7320368" y="3756133"/>
                <a:ext cx="544174" cy="247070"/>
              </a:xfrm>
              <a:custGeom>
                <a:avLst/>
                <a:gdLst>
                  <a:gd name="connsiteX0" fmla="*/ 0 w 544174"/>
                  <a:gd name="connsiteY0" fmla="*/ 0 h 247070"/>
                  <a:gd name="connsiteX1" fmla="*/ 544174 w 544174"/>
                  <a:gd name="connsiteY1" fmla="*/ 0 h 247070"/>
                  <a:gd name="connsiteX2" fmla="*/ 544174 w 544174"/>
                  <a:gd name="connsiteY2" fmla="*/ 247070 h 247070"/>
                  <a:gd name="connsiteX3" fmla="*/ 0 w 544174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174" h="247070">
                    <a:moveTo>
                      <a:pt x="0" y="0"/>
                    </a:moveTo>
                    <a:lnTo>
                      <a:pt x="544174" y="0"/>
                    </a:lnTo>
                    <a:lnTo>
                      <a:pt x="544174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D80073"/>
              </a:solidFill>
              <a:ln w="18215" cap="flat">
                <a:solidFill>
                  <a:srgbClr val="A5004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01B6FACE-B6CB-DC83-D209-B2C20D5AD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26338" y="3841391"/>
                <a:ext cx="533146" cy="91136"/>
              </a:xfrm>
              <a:custGeom>
                <a:avLst/>
                <a:gdLst>
                  <a:gd name="connsiteX0" fmla="*/ 0 w 533146"/>
                  <a:gd name="connsiteY0" fmla="*/ 0 h 91136"/>
                  <a:gd name="connsiteX1" fmla="*/ 533147 w 533146"/>
                  <a:gd name="connsiteY1" fmla="*/ 0 h 91136"/>
                  <a:gd name="connsiteX2" fmla="*/ 533147 w 533146"/>
                  <a:gd name="connsiteY2" fmla="*/ 91136 h 91136"/>
                  <a:gd name="connsiteX3" fmla="*/ 0 w 533146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146" h="91136">
                    <a:moveTo>
                      <a:pt x="0" y="0"/>
                    </a:moveTo>
                    <a:lnTo>
                      <a:pt x="533147" y="0"/>
                    </a:lnTo>
                    <a:lnTo>
                      <a:pt x="533147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grpSp>
          <p:nvGrpSpPr>
            <p:cNvPr id="100" name="Graphic 8">
              <a:extLst>
                <a:ext uri="{FF2B5EF4-FFF2-40B4-BE49-F238E27FC236}">
                  <a16:creationId xmlns:a16="http://schemas.microsoft.com/office/drawing/2014/main" id="{F4A0D6CE-E907-9AF7-6AB2-C7344648FA17}"/>
                </a:ext>
              </a:extLst>
            </p:cNvPr>
            <p:cNvGrpSpPr/>
            <p:nvPr/>
          </p:nvGrpSpPr>
          <p:grpSpPr>
            <a:xfrm>
              <a:off x="6685514" y="3282042"/>
              <a:ext cx="2471522" cy="494869"/>
              <a:chOff x="6685514" y="3282042"/>
              <a:chExt cx="2471522" cy="494869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1F80C84-440D-95E6-C813-067C74D22EB9}"/>
                  </a:ext>
                </a:extLst>
              </p:cNvPr>
              <p:cNvSpPr/>
              <p:nvPr/>
            </p:nvSpPr>
            <p:spPr>
              <a:xfrm>
                <a:off x="6685514" y="3282042"/>
                <a:ext cx="2448738" cy="460693"/>
              </a:xfrm>
              <a:custGeom>
                <a:avLst/>
                <a:gdLst>
                  <a:gd name="connsiteX0" fmla="*/ 0 w 2448738"/>
                  <a:gd name="connsiteY0" fmla="*/ 0 h 460693"/>
                  <a:gd name="connsiteX1" fmla="*/ 2448739 w 2448738"/>
                  <a:gd name="connsiteY1" fmla="*/ 0 h 460693"/>
                  <a:gd name="connsiteX2" fmla="*/ 2448739 w 2448738"/>
                  <a:gd name="connsiteY2" fmla="*/ 460693 h 460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8738" h="460693">
                    <a:moveTo>
                      <a:pt x="0" y="0"/>
                    </a:moveTo>
                    <a:lnTo>
                      <a:pt x="2448739" y="0"/>
                    </a:lnTo>
                    <a:lnTo>
                      <a:pt x="2448739" y="460693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910C0AC-E425-948A-B110-973C2C0E3063}"/>
                  </a:ext>
                </a:extLst>
              </p:cNvPr>
              <p:cNvSpPr/>
              <p:nvPr/>
            </p:nvSpPr>
            <p:spPr>
              <a:xfrm>
                <a:off x="9111468" y="3731344"/>
                <a:ext cx="45568" cy="45568"/>
              </a:xfrm>
              <a:custGeom>
                <a:avLst/>
                <a:gdLst>
                  <a:gd name="connsiteX0" fmla="*/ 22784 w 45568"/>
                  <a:gd name="connsiteY0" fmla="*/ 45568 h 45568"/>
                  <a:gd name="connsiteX1" fmla="*/ 0 w 45568"/>
                  <a:gd name="connsiteY1" fmla="*/ 0 h 45568"/>
                  <a:gd name="connsiteX2" fmla="*/ 22784 w 45568"/>
                  <a:gd name="connsiteY2" fmla="*/ 11392 h 45568"/>
                  <a:gd name="connsiteX3" fmla="*/ 45568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22784" y="45568"/>
                    </a:moveTo>
                    <a:lnTo>
                      <a:pt x="0" y="0"/>
                    </a:lnTo>
                    <a:lnTo>
                      <a:pt x="22784" y="11392"/>
                    </a:lnTo>
                    <a:lnTo>
                      <a:pt x="45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" name="Graphic 8">
              <a:extLst>
                <a:ext uri="{FF2B5EF4-FFF2-40B4-BE49-F238E27FC236}">
                  <a16:creationId xmlns:a16="http://schemas.microsoft.com/office/drawing/2014/main" id="{FC5A753A-A210-8B55-0A7F-2F7BB84E26FC}"/>
                </a:ext>
              </a:extLst>
            </p:cNvPr>
            <p:cNvGrpSpPr/>
            <p:nvPr/>
          </p:nvGrpSpPr>
          <p:grpSpPr>
            <a:xfrm>
              <a:off x="8862165" y="3797327"/>
              <a:ext cx="544174" cy="247070"/>
              <a:chOff x="8862165" y="3797327"/>
              <a:chExt cx="544174" cy="247070"/>
            </a:xfrm>
            <a:solidFill>
              <a:srgbClr val="D80073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00CC4D3-6FFE-542A-E301-067010B50705}"/>
                  </a:ext>
                </a:extLst>
              </p:cNvPr>
              <p:cNvSpPr/>
              <p:nvPr/>
            </p:nvSpPr>
            <p:spPr>
              <a:xfrm>
                <a:off x="8862165" y="3797327"/>
                <a:ext cx="544174" cy="247070"/>
              </a:xfrm>
              <a:custGeom>
                <a:avLst/>
                <a:gdLst>
                  <a:gd name="connsiteX0" fmla="*/ 0 w 544174"/>
                  <a:gd name="connsiteY0" fmla="*/ 0 h 247070"/>
                  <a:gd name="connsiteX1" fmla="*/ 544175 w 544174"/>
                  <a:gd name="connsiteY1" fmla="*/ 0 h 247070"/>
                  <a:gd name="connsiteX2" fmla="*/ 544175 w 544174"/>
                  <a:gd name="connsiteY2" fmla="*/ 247070 h 247070"/>
                  <a:gd name="connsiteX3" fmla="*/ 0 w 544174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174" h="247070">
                    <a:moveTo>
                      <a:pt x="0" y="0"/>
                    </a:moveTo>
                    <a:lnTo>
                      <a:pt x="544175" y="0"/>
                    </a:lnTo>
                    <a:lnTo>
                      <a:pt x="544175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D80073"/>
              </a:solidFill>
              <a:ln w="18215" cap="flat">
                <a:solidFill>
                  <a:srgbClr val="A5004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6C6DC758-3CB0-FD40-D02E-4E842C437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66540" y="3882402"/>
                <a:ext cx="533146" cy="91136"/>
              </a:xfrm>
              <a:custGeom>
                <a:avLst/>
                <a:gdLst>
                  <a:gd name="connsiteX0" fmla="*/ 0 w 533146"/>
                  <a:gd name="connsiteY0" fmla="*/ 0 h 91136"/>
                  <a:gd name="connsiteX1" fmla="*/ 533147 w 533146"/>
                  <a:gd name="connsiteY1" fmla="*/ 0 h 91136"/>
                  <a:gd name="connsiteX2" fmla="*/ 533147 w 533146"/>
                  <a:gd name="connsiteY2" fmla="*/ 91136 h 91136"/>
                  <a:gd name="connsiteX3" fmla="*/ 0 w 533146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146" h="91136">
                    <a:moveTo>
                      <a:pt x="0" y="0"/>
                    </a:moveTo>
                    <a:lnTo>
                      <a:pt x="533147" y="0"/>
                    </a:lnTo>
                    <a:lnTo>
                      <a:pt x="533147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04BF68B-514D-AD87-5DF8-A848148948B3}"/>
                </a:ext>
              </a:extLst>
            </p:cNvPr>
            <p:cNvSpPr/>
            <p:nvPr/>
          </p:nvSpPr>
          <p:spPr>
            <a:xfrm>
              <a:off x="5914592" y="3591404"/>
              <a:ext cx="4556" cy="164728"/>
            </a:xfrm>
            <a:custGeom>
              <a:avLst/>
              <a:gdLst>
                <a:gd name="connsiteX0" fmla="*/ 0 w 4556"/>
                <a:gd name="connsiteY0" fmla="*/ 0 h 164728"/>
                <a:gd name="connsiteX1" fmla="*/ 0 w 4556"/>
                <a:gd name="connsiteY1" fmla="*/ 164729 h 16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56" h="164728">
                  <a:moveTo>
                    <a:pt x="0" y="0"/>
                  </a:moveTo>
                  <a:lnTo>
                    <a:pt x="0" y="164729"/>
                  </a:lnTo>
                </a:path>
              </a:pathLst>
            </a:custGeom>
            <a:noFill/>
            <a:ln w="18215" cap="flat">
              <a:solidFill>
                <a:srgbClr val="000000"/>
              </a:solidFill>
              <a:custDash>
                <a:ds d="600000" sp="6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7" name="Graphic 8">
              <a:extLst>
                <a:ext uri="{FF2B5EF4-FFF2-40B4-BE49-F238E27FC236}">
                  <a16:creationId xmlns:a16="http://schemas.microsoft.com/office/drawing/2014/main" id="{06D6FC80-5073-21A8-FDA8-E9A09F016C3E}"/>
                </a:ext>
              </a:extLst>
            </p:cNvPr>
            <p:cNvGrpSpPr/>
            <p:nvPr/>
          </p:nvGrpSpPr>
          <p:grpSpPr>
            <a:xfrm>
              <a:off x="4599542" y="3856884"/>
              <a:ext cx="727859" cy="45568"/>
              <a:chOff x="4599542" y="3856884"/>
              <a:chExt cx="727859" cy="45568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860C142-4393-1172-330F-EB2737B8E776}"/>
                  </a:ext>
                </a:extLst>
              </p:cNvPr>
              <p:cNvSpPr/>
              <p:nvPr/>
            </p:nvSpPr>
            <p:spPr>
              <a:xfrm>
                <a:off x="4599542" y="3879668"/>
                <a:ext cx="693683" cy="4556"/>
              </a:xfrm>
              <a:custGeom>
                <a:avLst/>
                <a:gdLst>
                  <a:gd name="connsiteX0" fmla="*/ 0 w 693683"/>
                  <a:gd name="connsiteY0" fmla="*/ 0 h 4556"/>
                  <a:gd name="connsiteX1" fmla="*/ 693684 w 693683"/>
                  <a:gd name="connsiteY1" fmla="*/ 0 h 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3683" h="4556">
                    <a:moveTo>
                      <a:pt x="0" y="0"/>
                    </a:moveTo>
                    <a:lnTo>
                      <a:pt x="693684" y="0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8EB7885-FF46-7C8C-34E7-7E4EE903A938}"/>
                  </a:ext>
                </a:extLst>
              </p:cNvPr>
              <p:cNvSpPr/>
              <p:nvPr/>
            </p:nvSpPr>
            <p:spPr>
              <a:xfrm>
                <a:off x="5281834" y="3856884"/>
                <a:ext cx="45568" cy="45568"/>
              </a:xfrm>
              <a:custGeom>
                <a:avLst/>
                <a:gdLst>
                  <a:gd name="connsiteX0" fmla="*/ 45568 w 45568"/>
                  <a:gd name="connsiteY0" fmla="*/ 22784 h 45568"/>
                  <a:gd name="connsiteX1" fmla="*/ 0 w 45568"/>
                  <a:gd name="connsiteY1" fmla="*/ 45568 h 45568"/>
                  <a:gd name="connsiteX2" fmla="*/ 11392 w 45568"/>
                  <a:gd name="connsiteY2" fmla="*/ 22784 h 45568"/>
                  <a:gd name="connsiteX3" fmla="*/ 0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45568" y="22784"/>
                    </a:moveTo>
                    <a:lnTo>
                      <a:pt x="0" y="45568"/>
                    </a:lnTo>
                    <a:lnTo>
                      <a:pt x="11392" y="227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aphic 8">
              <a:extLst>
                <a:ext uri="{FF2B5EF4-FFF2-40B4-BE49-F238E27FC236}">
                  <a16:creationId xmlns:a16="http://schemas.microsoft.com/office/drawing/2014/main" id="{D72C3A27-4552-3717-BAF7-8C1018259F7D}"/>
                </a:ext>
              </a:extLst>
            </p:cNvPr>
            <p:cNvGrpSpPr/>
            <p:nvPr/>
          </p:nvGrpSpPr>
          <p:grpSpPr>
            <a:xfrm>
              <a:off x="9769107" y="3344380"/>
              <a:ext cx="997622" cy="247070"/>
              <a:chOff x="9769107" y="3344380"/>
              <a:chExt cx="997622" cy="247070"/>
            </a:xfrm>
            <a:solidFill>
              <a:srgbClr val="1BA1E2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6B2974B-5FF9-B57A-9B9F-95663C5CDDE3}"/>
                  </a:ext>
                </a:extLst>
              </p:cNvPr>
              <p:cNvSpPr/>
              <p:nvPr/>
            </p:nvSpPr>
            <p:spPr>
              <a:xfrm>
                <a:off x="9769107" y="3344380"/>
                <a:ext cx="997622" cy="247070"/>
              </a:xfrm>
              <a:custGeom>
                <a:avLst/>
                <a:gdLst>
                  <a:gd name="connsiteX0" fmla="*/ 0 w 997622"/>
                  <a:gd name="connsiteY0" fmla="*/ 0 h 247070"/>
                  <a:gd name="connsiteX1" fmla="*/ 997623 w 997622"/>
                  <a:gd name="connsiteY1" fmla="*/ 0 h 247070"/>
                  <a:gd name="connsiteX2" fmla="*/ 997623 w 997622"/>
                  <a:gd name="connsiteY2" fmla="*/ 247070 h 247070"/>
                  <a:gd name="connsiteX3" fmla="*/ 0 w 997622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2" h="247070">
                    <a:moveTo>
                      <a:pt x="0" y="0"/>
                    </a:moveTo>
                    <a:lnTo>
                      <a:pt x="997623" y="0"/>
                    </a:lnTo>
                    <a:lnTo>
                      <a:pt x="997623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620683A0-2C5A-8869-5A63-6CDD2F64A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73345" y="3431278"/>
                <a:ext cx="988827" cy="91136"/>
              </a:xfrm>
              <a:custGeom>
                <a:avLst/>
                <a:gdLst>
                  <a:gd name="connsiteX0" fmla="*/ 0 w 988827"/>
                  <a:gd name="connsiteY0" fmla="*/ 0 h 91136"/>
                  <a:gd name="connsiteX1" fmla="*/ 988828 w 988827"/>
                  <a:gd name="connsiteY1" fmla="*/ 0 h 91136"/>
                  <a:gd name="connsiteX2" fmla="*/ 988828 w 988827"/>
                  <a:gd name="connsiteY2" fmla="*/ 91136 h 91136"/>
                  <a:gd name="connsiteX3" fmla="*/ 0 w 988827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27" h="91136">
                    <a:moveTo>
                      <a:pt x="0" y="0"/>
                    </a:moveTo>
                    <a:lnTo>
                      <a:pt x="988828" y="0"/>
                    </a:lnTo>
                    <a:lnTo>
                      <a:pt x="988828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grpSp>
          <p:nvGrpSpPr>
            <p:cNvPr id="113" name="Graphic 8">
              <a:extLst>
                <a:ext uri="{FF2B5EF4-FFF2-40B4-BE49-F238E27FC236}">
                  <a16:creationId xmlns:a16="http://schemas.microsoft.com/office/drawing/2014/main" id="{33011580-BBB6-724E-E770-4C3AD6DB2D79}"/>
                </a:ext>
              </a:extLst>
            </p:cNvPr>
            <p:cNvGrpSpPr/>
            <p:nvPr/>
          </p:nvGrpSpPr>
          <p:grpSpPr>
            <a:xfrm>
              <a:off x="9769107" y="4250228"/>
              <a:ext cx="997622" cy="247070"/>
              <a:chOff x="9769107" y="4250228"/>
              <a:chExt cx="997622" cy="247070"/>
            </a:xfrm>
            <a:solidFill>
              <a:srgbClr val="1BA1E2"/>
            </a:solidFill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76503E6-16A2-1199-6900-01EBC7F813F3}"/>
                  </a:ext>
                </a:extLst>
              </p:cNvPr>
              <p:cNvSpPr/>
              <p:nvPr/>
            </p:nvSpPr>
            <p:spPr>
              <a:xfrm>
                <a:off x="9769107" y="4250228"/>
                <a:ext cx="997622" cy="247070"/>
              </a:xfrm>
              <a:custGeom>
                <a:avLst/>
                <a:gdLst>
                  <a:gd name="connsiteX0" fmla="*/ 0 w 997622"/>
                  <a:gd name="connsiteY0" fmla="*/ 0 h 247070"/>
                  <a:gd name="connsiteX1" fmla="*/ 997623 w 997622"/>
                  <a:gd name="connsiteY1" fmla="*/ 0 h 247070"/>
                  <a:gd name="connsiteX2" fmla="*/ 997623 w 997622"/>
                  <a:gd name="connsiteY2" fmla="*/ 247070 h 247070"/>
                  <a:gd name="connsiteX3" fmla="*/ 0 w 997622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2" h="247070">
                    <a:moveTo>
                      <a:pt x="0" y="0"/>
                    </a:moveTo>
                    <a:lnTo>
                      <a:pt x="997623" y="0"/>
                    </a:lnTo>
                    <a:lnTo>
                      <a:pt x="997623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D8364D94-FBD6-885E-9625-D3B378C1F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73345" y="4338083"/>
                <a:ext cx="988827" cy="91136"/>
              </a:xfrm>
              <a:custGeom>
                <a:avLst/>
                <a:gdLst>
                  <a:gd name="connsiteX0" fmla="*/ 0 w 988827"/>
                  <a:gd name="connsiteY0" fmla="*/ 0 h 91136"/>
                  <a:gd name="connsiteX1" fmla="*/ 988828 w 988827"/>
                  <a:gd name="connsiteY1" fmla="*/ 0 h 91136"/>
                  <a:gd name="connsiteX2" fmla="*/ 988828 w 988827"/>
                  <a:gd name="connsiteY2" fmla="*/ 91136 h 91136"/>
                  <a:gd name="connsiteX3" fmla="*/ 0 w 988827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27" h="91136">
                    <a:moveTo>
                      <a:pt x="0" y="0"/>
                    </a:moveTo>
                    <a:lnTo>
                      <a:pt x="988828" y="0"/>
                    </a:lnTo>
                    <a:lnTo>
                      <a:pt x="988828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grpSp>
          <p:nvGrpSpPr>
            <p:cNvPr id="116" name="Graphic 8">
              <a:extLst>
                <a:ext uri="{FF2B5EF4-FFF2-40B4-BE49-F238E27FC236}">
                  <a16:creationId xmlns:a16="http://schemas.microsoft.com/office/drawing/2014/main" id="{01DA64FE-A579-0488-6784-324910914391}"/>
                </a:ext>
              </a:extLst>
            </p:cNvPr>
            <p:cNvGrpSpPr/>
            <p:nvPr/>
          </p:nvGrpSpPr>
          <p:grpSpPr>
            <a:xfrm>
              <a:off x="9406339" y="3483818"/>
              <a:ext cx="350008" cy="436997"/>
              <a:chOff x="9406339" y="3483818"/>
              <a:chExt cx="350008" cy="436997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D0D9831-EFF5-0DE5-E58A-1F5E9369EE4C}"/>
                  </a:ext>
                </a:extLst>
              </p:cNvPr>
              <p:cNvSpPr/>
              <p:nvPr/>
            </p:nvSpPr>
            <p:spPr>
              <a:xfrm>
                <a:off x="9406339" y="3510475"/>
                <a:ext cx="328637" cy="410340"/>
              </a:xfrm>
              <a:custGeom>
                <a:avLst/>
                <a:gdLst>
                  <a:gd name="connsiteX0" fmla="*/ 0 w 328637"/>
                  <a:gd name="connsiteY0" fmla="*/ 410341 h 410340"/>
                  <a:gd name="connsiteX1" fmla="*/ 328637 w 328637"/>
                  <a:gd name="connsiteY1" fmla="*/ 0 h 410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8637" h="410340">
                    <a:moveTo>
                      <a:pt x="0" y="410341"/>
                    </a:moveTo>
                    <a:lnTo>
                      <a:pt x="328637" y="0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A4F33E7-E3D4-41F0-3A85-25D3B4DE58CF}"/>
                  </a:ext>
                </a:extLst>
              </p:cNvPr>
              <p:cNvSpPr/>
              <p:nvPr/>
            </p:nvSpPr>
            <p:spPr>
              <a:xfrm>
                <a:off x="9710097" y="3483818"/>
                <a:ext cx="46251" cy="49805"/>
              </a:xfrm>
              <a:custGeom>
                <a:avLst/>
                <a:gdLst>
                  <a:gd name="connsiteX0" fmla="*/ 46252 w 46251"/>
                  <a:gd name="connsiteY0" fmla="*/ 0 h 49805"/>
                  <a:gd name="connsiteX1" fmla="*/ 35543 w 46251"/>
                  <a:gd name="connsiteY1" fmla="*/ 49806 h 49805"/>
                  <a:gd name="connsiteX2" fmla="*/ 24880 w 46251"/>
                  <a:gd name="connsiteY2" fmla="*/ 26657 h 49805"/>
                  <a:gd name="connsiteX3" fmla="*/ 0 w 46251"/>
                  <a:gd name="connsiteY3" fmla="*/ 21326 h 49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1" h="49805">
                    <a:moveTo>
                      <a:pt x="46252" y="0"/>
                    </a:moveTo>
                    <a:lnTo>
                      <a:pt x="35543" y="49806"/>
                    </a:lnTo>
                    <a:lnTo>
                      <a:pt x="24880" y="26657"/>
                    </a:lnTo>
                    <a:lnTo>
                      <a:pt x="0" y="21326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8">
              <a:extLst>
                <a:ext uri="{FF2B5EF4-FFF2-40B4-BE49-F238E27FC236}">
                  <a16:creationId xmlns:a16="http://schemas.microsoft.com/office/drawing/2014/main" id="{FAD3FAC2-A03A-8742-B9E3-E11F2CFC169E}"/>
                </a:ext>
              </a:extLst>
            </p:cNvPr>
            <p:cNvGrpSpPr/>
            <p:nvPr/>
          </p:nvGrpSpPr>
          <p:grpSpPr>
            <a:xfrm>
              <a:off x="9406339" y="3920816"/>
              <a:ext cx="350008" cy="437043"/>
              <a:chOff x="9406339" y="3920816"/>
              <a:chExt cx="350008" cy="437043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3ADE1E0-BFD4-1528-9EC5-3BED0DE5A706}"/>
                  </a:ext>
                </a:extLst>
              </p:cNvPr>
              <p:cNvSpPr/>
              <p:nvPr/>
            </p:nvSpPr>
            <p:spPr>
              <a:xfrm>
                <a:off x="9406339" y="3920816"/>
                <a:ext cx="328637" cy="410386"/>
              </a:xfrm>
              <a:custGeom>
                <a:avLst/>
                <a:gdLst>
                  <a:gd name="connsiteX0" fmla="*/ 0 w 328637"/>
                  <a:gd name="connsiteY0" fmla="*/ 0 h 410386"/>
                  <a:gd name="connsiteX1" fmla="*/ 328637 w 328637"/>
                  <a:gd name="connsiteY1" fmla="*/ 410386 h 41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8637" h="410386">
                    <a:moveTo>
                      <a:pt x="0" y="0"/>
                    </a:moveTo>
                    <a:lnTo>
                      <a:pt x="328637" y="410386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36E2055-9EC6-1389-1CFB-8F69EF820C42}"/>
                  </a:ext>
                </a:extLst>
              </p:cNvPr>
              <p:cNvSpPr/>
              <p:nvPr/>
            </p:nvSpPr>
            <p:spPr>
              <a:xfrm>
                <a:off x="9710097" y="4308054"/>
                <a:ext cx="46251" cy="49806"/>
              </a:xfrm>
              <a:custGeom>
                <a:avLst/>
                <a:gdLst>
                  <a:gd name="connsiteX0" fmla="*/ 46252 w 46251"/>
                  <a:gd name="connsiteY0" fmla="*/ 49806 h 49806"/>
                  <a:gd name="connsiteX1" fmla="*/ 0 w 46251"/>
                  <a:gd name="connsiteY1" fmla="*/ 28480 h 49806"/>
                  <a:gd name="connsiteX2" fmla="*/ 24880 w 46251"/>
                  <a:gd name="connsiteY2" fmla="*/ 23149 h 49806"/>
                  <a:gd name="connsiteX3" fmla="*/ 35543 w 46251"/>
                  <a:gd name="connsiteY3" fmla="*/ 0 h 4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1" h="49806">
                    <a:moveTo>
                      <a:pt x="46252" y="49806"/>
                    </a:moveTo>
                    <a:lnTo>
                      <a:pt x="0" y="28480"/>
                    </a:lnTo>
                    <a:lnTo>
                      <a:pt x="24880" y="23149"/>
                    </a:lnTo>
                    <a:lnTo>
                      <a:pt x="355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aphic 8">
              <a:extLst>
                <a:ext uri="{FF2B5EF4-FFF2-40B4-BE49-F238E27FC236}">
                  <a16:creationId xmlns:a16="http://schemas.microsoft.com/office/drawing/2014/main" id="{15506C1D-0908-E726-71A7-98B3212D6CC4}"/>
                </a:ext>
              </a:extLst>
            </p:cNvPr>
            <p:cNvGrpSpPr/>
            <p:nvPr/>
          </p:nvGrpSpPr>
          <p:grpSpPr>
            <a:xfrm>
              <a:off x="1788036" y="3756133"/>
              <a:ext cx="544174" cy="247070"/>
              <a:chOff x="1788036" y="3756133"/>
              <a:chExt cx="544174" cy="247070"/>
            </a:xfrm>
            <a:solidFill>
              <a:srgbClr val="D80073"/>
            </a:solidFill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9A9508C-B35A-66FE-8526-4DA5582760CB}"/>
                  </a:ext>
                </a:extLst>
              </p:cNvPr>
              <p:cNvSpPr/>
              <p:nvPr/>
            </p:nvSpPr>
            <p:spPr>
              <a:xfrm>
                <a:off x="1788036" y="3756133"/>
                <a:ext cx="544174" cy="247070"/>
              </a:xfrm>
              <a:custGeom>
                <a:avLst/>
                <a:gdLst>
                  <a:gd name="connsiteX0" fmla="*/ 0 w 544174"/>
                  <a:gd name="connsiteY0" fmla="*/ 0 h 247070"/>
                  <a:gd name="connsiteX1" fmla="*/ 544174 w 544174"/>
                  <a:gd name="connsiteY1" fmla="*/ 0 h 247070"/>
                  <a:gd name="connsiteX2" fmla="*/ 544174 w 544174"/>
                  <a:gd name="connsiteY2" fmla="*/ 247070 h 247070"/>
                  <a:gd name="connsiteX3" fmla="*/ 0 w 544174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174" h="247070">
                    <a:moveTo>
                      <a:pt x="0" y="0"/>
                    </a:moveTo>
                    <a:lnTo>
                      <a:pt x="544174" y="0"/>
                    </a:lnTo>
                    <a:lnTo>
                      <a:pt x="544174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D80073"/>
              </a:solidFill>
              <a:ln w="18215" cap="flat">
                <a:solidFill>
                  <a:srgbClr val="A5004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5AB5B12E-93C4-EAEC-4B2E-111C09296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94370" y="3841391"/>
                <a:ext cx="533146" cy="91136"/>
              </a:xfrm>
              <a:custGeom>
                <a:avLst/>
                <a:gdLst>
                  <a:gd name="connsiteX0" fmla="*/ 0 w 533146"/>
                  <a:gd name="connsiteY0" fmla="*/ 0 h 91136"/>
                  <a:gd name="connsiteX1" fmla="*/ 533147 w 533146"/>
                  <a:gd name="connsiteY1" fmla="*/ 0 h 91136"/>
                  <a:gd name="connsiteX2" fmla="*/ 533147 w 533146"/>
                  <a:gd name="connsiteY2" fmla="*/ 91136 h 91136"/>
                  <a:gd name="connsiteX3" fmla="*/ 0 w 533146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146" h="91136">
                    <a:moveTo>
                      <a:pt x="0" y="0"/>
                    </a:moveTo>
                    <a:lnTo>
                      <a:pt x="533147" y="0"/>
                    </a:lnTo>
                    <a:lnTo>
                      <a:pt x="533147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grpSp>
          <p:nvGrpSpPr>
            <p:cNvPr id="125" name="Graphic 8">
              <a:extLst>
                <a:ext uri="{FF2B5EF4-FFF2-40B4-BE49-F238E27FC236}">
                  <a16:creationId xmlns:a16="http://schemas.microsoft.com/office/drawing/2014/main" id="{BB3668A4-9079-0DDC-CF40-747F5F48F818}"/>
                </a:ext>
              </a:extLst>
            </p:cNvPr>
            <p:cNvGrpSpPr/>
            <p:nvPr/>
          </p:nvGrpSpPr>
          <p:grpSpPr>
            <a:xfrm>
              <a:off x="2740318" y="4373763"/>
              <a:ext cx="544174" cy="247070"/>
              <a:chOff x="2740318" y="4373763"/>
              <a:chExt cx="544174" cy="247070"/>
            </a:xfrm>
            <a:solidFill>
              <a:srgbClr val="1BA1E2"/>
            </a:solidFill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9BE9325-724B-443B-A0E5-6B952BD81612}"/>
                  </a:ext>
                </a:extLst>
              </p:cNvPr>
              <p:cNvSpPr/>
              <p:nvPr/>
            </p:nvSpPr>
            <p:spPr>
              <a:xfrm>
                <a:off x="2740318" y="4373763"/>
                <a:ext cx="544174" cy="247070"/>
              </a:xfrm>
              <a:custGeom>
                <a:avLst/>
                <a:gdLst>
                  <a:gd name="connsiteX0" fmla="*/ 0 w 544174"/>
                  <a:gd name="connsiteY0" fmla="*/ 0 h 247070"/>
                  <a:gd name="connsiteX1" fmla="*/ 544174 w 544174"/>
                  <a:gd name="connsiteY1" fmla="*/ 0 h 247070"/>
                  <a:gd name="connsiteX2" fmla="*/ 544174 w 544174"/>
                  <a:gd name="connsiteY2" fmla="*/ 247070 h 247070"/>
                  <a:gd name="connsiteX3" fmla="*/ 0 w 544174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174" h="247070">
                    <a:moveTo>
                      <a:pt x="0" y="0"/>
                    </a:moveTo>
                    <a:lnTo>
                      <a:pt x="544174" y="0"/>
                    </a:lnTo>
                    <a:lnTo>
                      <a:pt x="544174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950C8175-95A3-EC7A-8148-D887E30FE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46743" y="4467952"/>
                <a:ext cx="533146" cy="77465"/>
              </a:xfrm>
              <a:custGeom>
                <a:avLst/>
                <a:gdLst>
                  <a:gd name="connsiteX0" fmla="*/ 0 w 533146"/>
                  <a:gd name="connsiteY0" fmla="*/ 0 h 77465"/>
                  <a:gd name="connsiteX1" fmla="*/ 533147 w 533146"/>
                  <a:gd name="connsiteY1" fmla="*/ 0 h 77465"/>
                  <a:gd name="connsiteX2" fmla="*/ 533147 w 533146"/>
                  <a:gd name="connsiteY2" fmla="*/ 77466 h 77465"/>
                  <a:gd name="connsiteX3" fmla="*/ 0 w 533146"/>
                  <a:gd name="connsiteY3" fmla="*/ 77466 h 7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146" h="77465">
                    <a:moveTo>
                      <a:pt x="0" y="0"/>
                    </a:moveTo>
                    <a:lnTo>
                      <a:pt x="533147" y="0"/>
                    </a:lnTo>
                    <a:lnTo>
                      <a:pt x="533147" y="77466"/>
                    </a:lnTo>
                    <a:lnTo>
                      <a:pt x="0" y="77466"/>
                    </a:lnTo>
                    <a:close/>
                  </a:path>
                </a:pathLst>
              </a:custGeom>
            </p:spPr>
          </p:pic>
        </p:grpSp>
        <p:grpSp>
          <p:nvGrpSpPr>
            <p:cNvPr id="128" name="Graphic 8">
              <a:extLst>
                <a:ext uri="{FF2B5EF4-FFF2-40B4-BE49-F238E27FC236}">
                  <a16:creationId xmlns:a16="http://schemas.microsoft.com/office/drawing/2014/main" id="{BA0C4F12-550D-0319-B694-8A8A51DA9EA1}"/>
                </a:ext>
              </a:extLst>
            </p:cNvPr>
            <p:cNvGrpSpPr/>
            <p:nvPr/>
          </p:nvGrpSpPr>
          <p:grpSpPr>
            <a:xfrm>
              <a:off x="4304671" y="4003203"/>
              <a:ext cx="45568" cy="123717"/>
              <a:chOff x="4304671" y="4003203"/>
              <a:chExt cx="45568" cy="123717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04015F9-5E6E-3366-D8D1-A83D834D38CB}"/>
                  </a:ext>
                </a:extLst>
              </p:cNvPr>
              <p:cNvSpPr/>
              <p:nvPr/>
            </p:nvSpPr>
            <p:spPr>
              <a:xfrm>
                <a:off x="4327455" y="4003203"/>
                <a:ext cx="4556" cy="89541"/>
              </a:xfrm>
              <a:custGeom>
                <a:avLst/>
                <a:gdLst>
                  <a:gd name="connsiteX0" fmla="*/ 0 w 4556"/>
                  <a:gd name="connsiteY0" fmla="*/ 0 h 89541"/>
                  <a:gd name="connsiteX1" fmla="*/ 0 w 4556"/>
                  <a:gd name="connsiteY1" fmla="*/ 89541 h 8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6" h="89541">
                    <a:moveTo>
                      <a:pt x="0" y="0"/>
                    </a:moveTo>
                    <a:lnTo>
                      <a:pt x="0" y="89541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43EFC65-A3AE-9991-4114-3EA8993169E6}"/>
                  </a:ext>
                </a:extLst>
              </p:cNvPr>
              <p:cNvSpPr/>
              <p:nvPr/>
            </p:nvSpPr>
            <p:spPr>
              <a:xfrm>
                <a:off x="4304671" y="4081352"/>
                <a:ext cx="45568" cy="45568"/>
              </a:xfrm>
              <a:custGeom>
                <a:avLst/>
                <a:gdLst>
                  <a:gd name="connsiteX0" fmla="*/ 22784 w 45568"/>
                  <a:gd name="connsiteY0" fmla="*/ 45568 h 45568"/>
                  <a:gd name="connsiteX1" fmla="*/ 0 w 45568"/>
                  <a:gd name="connsiteY1" fmla="*/ 0 h 45568"/>
                  <a:gd name="connsiteX2" fmla="*/ 22784 w 45568"/>
                  <a:gd name="connsiteY2" fmla="*/ 11392 h 45568"/>
                  <a:gd name="connsiteX3" fmla="*/ 45568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22784" y="45568"/>
                    </a:moveTo>
                    <a:lnTo>
                      <a:pt x="0" y="0"/>
                    </a:lnTo>
                    <a:lnTo>
                      <a:pt x="22784" y="11392"/>
                    </a:lnTo>
                    <a:lnTo>
                      <a:pt x="45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Graphic 8">
              <a:extLst>
                <a:ext uri="{FF2B5EF4-FFF2-40B4-BE49-F238E27FC236}">
                  <a16:creationId xmlns:a16="http://schemas.microsoft.com/office/drawing/2014/main" id="{05C96C12-1B4D-FB20-247A-CE664AE65C62}"/>
                </a:ext>
              </a:extLst>
            </p:cNvPr>
            <p:cNvGrpSpPr/>
            <p:nvPr/>
          </p:nvGrpSpPr>
          <p:grpSpPr>
            <a:xfrm>
              <a:off x="1646319" y="4167886"/>
              <a:ext cx="827607" cy="700017"/>
              <a:chOff x="1646319" y="4167886"/>
              <a:chExt cx="827607" cy="700017"/>
            </a:xfrm>
            <a:solidFill>
              <a:srgbClr val="E51400"/>
            </a:soli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EDB518C4-F00F-68EB-A5DA-20E90CD1A791}"/>
                  </a:ext>
                </a:extLst>
              </p:cNvPr>
              <p:cNvSpPr/>
              <p:nvPr/>
            </p:nvSpPr>
            <p:spPr>
              <a:xfrm>
                <a:off x="1646319" y="4167886"/>
                <a:ext cx="827607" cy="700017"/>
              </a:xfrm>
              <a:custGeom>
                <a:avLst/>
                <a:gdLst>
                  <a:gd name="connsiteX0" fmla="*/ 413804 w 827607"/>
                  <a:gd name="connsiteY0" fmla="*/ 0 h 700017"/>
                  <a:gd name="connsiteX1" fmla="*/ 827608 w 827607"/>
                  <a:gd name="connsiteY1" fmla="*/ 350009 h 700017"/>
                  <a:gd name="connsiteX2" fmla="*/ 413804 w 827607"/>
                  <a:gd name="connsiteY2" fmla="*/ 700017 h 700017"/>
                  <a:gd name="connsiteX3" fmla="*/ 0 w 827607"/>
                  <a:gd name="connsiteY3" fmla="*/ 350009 h 70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7607" h="700017">
                    <a:moveTo>
                      <a:pt x="413804" y="0"/>
                    </a:moveTo>
                    <a:lnTo>
                      <a:pt x="827608" y="350009"/>
                    </a:lnTo>
                    <a:lnTo>
                      <a:pt x="413804" y="700017"/>
                    </a:lnTo>
                    <a:lnTo>
                      <a:pt x="0" y="350009"/>
                    </a:lnTo>
                    <a:close/>
                  </a:path>
                </a:pathLst>
              </a:custGeom>
              <a:solidFill>
                <a:srgbClr val="E51400"/>
              </a:solidFill>
              <a:ln w="18215" cap="flat">
                <a:solidFill>
                  <a:srgbClr val="B2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64402B5E-28C0-854F-1D45-251EF7727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53109" y="4404157"/>
                <a:ext cx="820225" cy="241510"/>
              </a:xfrm>
              <a:custGeom>
                <a:avLst/>
                <a:gdLst>
                  <a:gd name="connsiteX0" fmla="*/ 0 w 820225"/>
                  <a:gd name="connsiteY0" fmla="*/ 0 h 241510"/>
                  <a:gd name="connsiteX1" fmla="*/ 820226 w 820225"/>
                  <a:gd name="connsiteY1" fmla="*/ 0 h 241510"/>
                  <a:gd name="connsiteX2" fmla="*/ 820226 w 820225"/>
                  <a:gd name="connsiteY2" fmla="*/ 241511 h 241510"/>
                  <a:gd name="connsiteX3" fmla="*/ 0 w 820225"/>
                  <a:gd name="connsiteY3" fmla="*/ 241511 h 24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0225" h="241510">
                    <a:moveTo>
                      <a:pt x="0" y="0"/>
                    </a:moveTo>
                    <a:lnTo>
                      <a:pt x="820226" y="0"/>
                    </a:lnTo>
                    <a:lnTo>
                      <a:pt x="820226" y="241511"/>
                    </a:lnTo>
                    <a:lnTo>
                      <a:pt x="0" y="241511"/>
                    </a:lnTo>
                    <a:close/>
                  </a:path>
                </a:pathLst>
              </a:custGeom>
            </p:spPr>
          </p:pic>
        </p:grpSp>
        <p:grpSp>
          <p:nvGrpSpPr>
            <p:cNvPr id="134" name="Graphic 8">
              <a:extLst>
                <a:ext uri="{FF2B5EF4-FFF2-40B4-BE49-F238E27FC236}">
                  <a16:creationId xmlns:a16="http://schemas.microsoft.com/office/drawing/2014/main" id="{F5FAF4BE-E869-2A8E-D738-4191EC267B21}"/>
                </a:ext>
              </a:extLst>
            </p:cNvPr>
            <p:cNvGrpSpPr/>
            <p:nvPr/>
          </p:nvGrpSpPr>
          <p:grpSpPr>
            <a:xfrm>
              <a:off x="2037339" y="4003203"/>
              <a:ext cx="45568" cy="144314"/>
              <a:chOff x="2037339" y="4003203"/>
              <a:chExt cx="45568" cy="144314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BE32AA5-C5F7-B63D-6C13-B3905EFC15C3}"/>
                  </a:ext>
                </a:extLst>
              </p:cNvPr>
              <p:cNvSpPr/>
              <p:nvPr/>
            </p:nvSpPr>
            <p:spPr>
              <a:xfrm>
                <a:off x="2060123" y="4003203"/>
                <a:ext cx="4556" cy="110138"/>
              </a:xfrm>
              <a:custGeom>
                <a:avLst/>
                <a:gdLst>
                  <a:gd name="connsiteX0" fmla="*/ 0 w 4556"/>
                  <a:gd name="connsiteY0" fmla="*/ 0 h 110138"/>
                  <a:gd name="connsiteX1" fmla="*/ 0 w 4556"/>
                  <a:gd name="connsiteY1" fmla="*/ 110138 h 110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6" h="110138">
                    <a:moveTo>
                      <a:pt x="0" y="0"/>
                    </a:moveTo>
                    <a:lnTo>
                      <a:pt x="0" y="110138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BCB5939-8872-F1A6-482F-B959E8BA6CE5}"/>
                  </a:ext>
                </a:extLst>
              </p:cNvPr>
              <p:cNvSpPr/>
              <p:nvPr/>
            </p:nvSpPr>
            <p:spPr>
              <a:xfrm>
                <a:off x="2037339" y="4101949"/>
                <a:ext cx="45568" cy="45568"/>
              </a:xfrm>
              <a:custGeom>
                <a:avLst/>
                <a:gdLst>
                  <a:gd name="connsiteX0" fmla="*/ 22784 w 45568"/>
                  <a:gd name="connsiteY0" fmla="*/ 45568 h 45568"/>
                  <a:gd name="connsiteX1" fmla="*/ 0 w 45568"/>
                  <a:gd name="connsiteY1" fmla="*/ 0 h 45568"/>
                  <a:gd name="connsiteX2" fmla="*/ 22784 w 45568"/>
                  <a:gd name="connsiteY2" fmla="*/ 11392 h 45568"/>
                  <a:gd name="connsiteX3" fmla="*/ 45568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22784" y="45568"/>
                    </a:moveTo>
                    <a:lnTo>
                      <a:pt x="0" y="0"/>
                    </a:lnTo>
                    <a:lnTo>
                      <a:pt x="22784" y="11392"/>
                    </a:lnTo>
                    <a:lnTo>
                      <a:pt x="45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aphic 8">
              <a:extLst>
                <a:ext uri="{FF2B5EF4-FFF2-40B4-BE49-F238E27FC236}">
                  <a16:creationId xmlns:a16="http://schemas.microsoft.com/office/drawing/2014/main" id="{BDFB27F6-46E2-F5C4-DED5-E543EAEC76EF}"/>
                </a:ext>
              </a:extLst>
            </p:cNvPr>
            <p:cNvGrpSpPr/>
            <p:nvPr/>
          </p:nvGrpSpPr>
          <p:grpSpPr>
            <a:xfrm>
              <a:off x="2017654" y="4867904"/>
              <a:ext cx="91136" cy="329366"/>
              <a:chOff x="2017654" y="4867904"/>
              <a:chExt cx="91136" cy="329366"/>
            </a:xfrm>
            <a:noFill/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8B7EB43-2BAE-18EB-FD63-0006CE455778}"/>
                  </a:ext>
                </a:extLst>
              </p:cNvPr>
              <p:cNvSpPr/>
              <p:nvPr/>
            </p:nvSpPr>
            <p:spPr>
              <a:xfrm>
                <a:off x="2060123" y="4867904"/>
                <a:ext cx="4556" cy="329366"/>
              </a:xfrm>
              <a:custGeom>
                <a:avLst/>
                <a:gdLst>
                  <a:gd name="connsiteX0" fmla="*/ 0 w 4556"/>
                  <a:gd name="connsiteY0" fmla="*/ 0 h 329366"/>
                  <a:gd name="connsiteX1" fmla="*/ 0 w 4556"/>
                  <a:gd name="connsiteY1" fmla="*/ 329366 h 329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6" h="329366">
                    <a:moveTo>
                      <a:pt x="0" y="0"/>
                    </a:moveTo>
                    <a:lnTo>
                      <a:pt x="0" y="329366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756FE9FE-1071-1168-8A32-9C1015631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17654" y="5005656"/>
                <a:ext cx="91136" cy="97971"/>
              </a:xfrm>
              <a:custGeom>
                <a:avLst/>
                <a:gdLst>
                  <a:gd name="connsiteX0" fmla="*/ 0 w 91136"/>
                  <a:gd name="connsiteY0" fmla="*/ 0 h 97971"/>
                  <a:gd name="connsiteX1" fmla="*/ 91136 w 91136"/>
                  <a:gd name="connsiteY1" fmla="*/ 0 h 97971"/>
                  <a:gd name="connsiteX2" fmla="*/ 91136 w 91136"/>
                  <a:gd name="connsiteY2" fmla="*/ 97971 h 97971"/>
                  <a:gd name="connsiteX3" fmla="*/ 0 w 91136"/>
                  <a:gd name="connsiteY3" fmla="*/ 97971 h 9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36" h="97971">
                    <a:moveTo>
                      <a:pt x="0" y="0"/>
                    </a:moveTo>
                    <a:lnTo>
                      <a:pt x="91136" y="0"/>
                    </a:lnTo>
                    <a:lnTo>
                      <a:pt x="91136" y="97971"/>
                    </a:lnTo>
                    <a:lnTo>
                      <a:pt x="0" y="97971"/>
                    </a:lnTo>
                    <a:close/>
                  </a:path>
                </a:pathLst>
              </a:custGeom>
            </p:spPr>
          </p:pic>
        </p:grpSp>
        <p:grpSp>
          <p:nvGrpSpPr>
            <p:cNvPr id="140" name="Graphic 8">
              <a:extLst>
                <a:ext uri="{FF2B5EF4-FFF2-40B4-BE49-F238E27FC236}">
                  <a16:creationId xmlns:a16="http://schemas.microsoft.com/office/drawing/2014/main" id="{26394E9E-50EA-B4A2-CF96-BD5A5475AB38}"/>
                </a:ext>
              </a:extLst>
            </p:cNvPr>
            <p:cNvGrpSpPr/>
            <p:nvPr/>
          </p:nvGrpSpPr>
          <p:grpSpPr>
            <a:xfrm>
              <a:off x="2060123" y="5197270"/>
              <a:ext cx="345953" cy="235586"/>
              <a:chOff x="2060123" y="5197270"/>
              <a:chExt cx="345953" cy="235586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92EEDCF-EB49-0FFB-BF6F-14AADCBE5128}"/>
                  </a:ext>
                </a:extLst>
              </p:cNvPr>
              <p:cNvSpPr/>
              <p:nvPr/>
            </p:nvSpPr>
            <p:spPr>
              <a:xfrm>
                <a:off x="2060123" y="5197270"/>
                <a:ext cx="317700" cy="216357"/>
              </a:xfrm>
              <a:custGeom>
                <a:avLst/>
                <a:gdLst>
                  <a:gd name="connsiteX0" fmla="*/ 0 w 317700"/>
                  <a:gd name="connsiteY0" fmla="*/ 0 h 216357"/>
                  <a:gd name="connsiteX1" fmla="*/ 317701 w 317700"/>
                  <a:gd name="connsiteY1" fmla="*/ 216357 h 21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700" h="216357">
                    <a:moveTo>
                      <a:pt x="0" y="0"/>
                    </a:moveTo>
                    <a:lnTo>
                      <a:pt x="317701" y="216357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963D8A9-E652-414E-C57B-F4C18087A7DE}"/>
                  </a:ext>
                </a:extLst>
              </p:cNvPr>
              <p:cNvSpPr/>
              <p:nvPr/>
            </p:nvSpPr>
            <p:spPr>
              <a:xfrm>
                <a:off x="2355587" y="5388382"/>
                <a:ext cx="50489" cy="44474"/>
              </a:xfrm>
              <a:custGeom>
                <a:avLst/>
                <a:gdLst>
                  <a:gd name="connsiteX0" fmla="*/ 50489 w 50489"/>
                  <a:gd name="connsiteY0" fmla="*/ 44475 h 44474"/>
                  <a:gd name="connsiteX1" fmla="*/ 0 w 50489"/>
                  <a:gd name="connsiteY1" fmla="*/ 37685 h 44474"/>
                  <a:gd name="connsiteX2" fmla="*/ 22237 w 50489"/>
                  <a:gd name="connsiteY2" fmla="*/ 25245 h 44474"/>
                  <a:gd name="connsiteX3" fmla="*/ 25609 w 50489"/>
                  <a:gd name="connsiteY3" fmla="*/ 0 h 4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89" h="44474">
                    <a:moveTo>
                      <a:pt x="50489" y="44475"/>
                    </a:moveTo>
                    <a:lnTo>
                      <a:pt x="0" y="37685"/>
                    </a:lnTo>
                    <a:lnTo>
                      <a:pt x="22237" y="25245"/>
                    </a:lnTo>
                    <a:lnTo>
                      <a:pt x="2560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aphic 8">
              <a:extLst>
                <a:ext uri="{FF2B5EF4-FFF2-40B4-BE49-F238E27FC236}">
                  <a16:creationId xmlns:a16="http://schemas.microsoft.com/office/drawing/2014/main" id="{F929BF9A-EB73-BAFA-42E3-2E1EED685BEA}"/>
                </a:ext>
              </a:extLst>
            </p:cNvPr>
            <p:cNvGrpSpPr/>
            <p:nvPr/>
          </p:nvGrpSpPr>
          <p:grpSpPr>
            <a:xfrm>
              <a:off x="1714215" y="5197270"/>
              <a:ext cx="345907" cy="235586"/>
              <a:chOff x="1714215" y="5197270"/>
              <a:chExt cx="345907" cy="235586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37BCB5A-1406-F9B2-D8F9-142513DB4D90}"/>
                  </a:ext>
                </a:extLst>
              </p:cNvPr>
              <p:cNvSpPr/>
              <p:nvPr/>
            </p:nvSpPr>
            <p:spPr>
              <a:xfrm>
                <a:off x="1742422" y="5197270"/>
                <a:ext cx="317700" cy="216357"/>
              </a:xfrm>
              <a:custGeom>
                <a:avLst/>
                <a:gdLst>
                  <a:gd name="connsiteX0" fmla="*/ 317701 w 317700"/>
                  <a:gd name="connsiteY0" fmla="*/ 0 h 216357"/>
                  <a:gd name="connsiteX1" fmla="*/ 0 w 317700"/>
                  <a:gd name="connsiteY1" fmla="*/ 216357 h 21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700" h="216357">
                    <a:moveTo>
                      <a:pt x="317701" y="0"/>
                    </a:moveTo>
                    <a:lnTo>
                      <a:pt x="0" y="216357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86E393B-DC90-648D-DC4A-61849FD0287A}"/>
                  </a:ext>
                </a:extLst>
              </p:cNvPr>
              <p:cNvSpPr/>
              <p:nvPr/>
            </p:nvSpPr>
            <p:spPr>
              <a:xfrm>
                <a:off x="1714215" y="5388382"/>
                <a:ext cx="50443" cy="44474"/>
              </a:xfrm>
              <a:custGeom>
                <a:avLst/>
                <a:gdLst>
                  <a:gd name="connsiteX0" fmla="*/ 0 w 50443"/>
                  <a:gd name="connsiteY0" fmla="*/ 44475 h 44474"/>
                  <a:gd name="connsiteX1" fmla="*/ 24835 w 50443"/>
                  <a:gd name="connsiteY1" fmla="*/ 0 h 44474"/>
                  <a:gd name="connsiteX2" fmla="*/ 28207 w 50443"/>
                  <a:gd name="connsiteY2" fmla="*/ 25245 h 44474"/>
                  <a:gd name="connsiteX3" fmla="*/ 50444 w 50443"/>
                  <a:gd name="connsiteY3" fmla="*/ 37685 h 4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43" h="44474">
                    <a:moveTo>
                      <a:pt x="0" y="44475"/>
                    </a:moveTo>
                    <a:lnTo>
                      <a:pt x="24835" y="0"/>
                    </a:lnTo>
                    <a:lnTo>
                      <a:pt x="28207" y="25245"/>
                    </a:lnTo>
                    <a:lnTo>
                      <a:pt x="50444" y="37685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Graphic 8">
              <a:extLst>
                <a:ext uri="{FF2B5EF4-FFF2-40B4-BE49-F238E27FC236}">
                  <a16:creationId xmlns:a16="http://schemas.microsoft.com/office/drawing/2014/main" id="{1F92FBBD-01D2-250D-7BF8-928DDB59FC6F}"/>
                </a:ext>
              </a:extLst>
            </p:cNvPr>
            <p:cNvGrpSpPr/>
            <p:nvPr/>
          </p:nvGrpSpPr>
          <p:grpSpPr>
            <a:xfrm>
              <a:off x="7146344" y="4003203"/>
              <a:ext cx="897691" cy="473725"/>
              <a:chOff x="7146344" y="4003203"/>
              <a:chExt cx="897691" cy="473725"/>
            </a:xfrm>
          </p:grpSpPr>
          <p:grpSp>
            <p:nvGrpSpPr>
              <p:cNvPr id="147" name="Graphic 8">
                <a:extLst>
                  <a:ext uri="{FF2B5EF4-FFF2-40B4-BE49-F238E27FC236}">
                    <a16:creationId xmlns:a16="http://schemas.microsoft.com/office/drawing/2014/main" id="{96269202-E7B4-94D8-F740-5151D067621F}"/>
                  </a:ext>
                </a:extLst>
              </p:cNvPr>
              <p:cNvGrpSpPr/>
              <p:nvPr/>
            </p:nvGrpSpPr>
            <p:grpSpPr>
              <a:xfrm>
                <a:off x="7569125" y="4003203"/>
                <a:ext cx="45568" cy="473725"/>
                <a:chOff x="7569125" y="4003203"/>
                <a:chExt cx="45568" cy="473725"/>
              </a:xfrm>
            </p:grpSpPr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C3C12263-D25D-5552-38EC-B5FEAE0C0496}"/>
                    </a:ext>
                  </a:extLst>
                </p:cNvPr>
                <p:cNvSpPr/>
                <p:nvPr/>
              </p:nvSpPr>
              <p:spPr>
                <a:xfrm>
                  <a:off x="7588309" y="4003203"/>
                  <a:ext cx="3691" cy="439549"/>
                </a:xfrm>
                <a:custGeom>
                  <a:avLst/>
                  <a:gdLst>
                    <a:gd name="connsiteX0" fmla="*/ 0 w 3691"/>
                    <a:gd name="connsiteY0" fmla="*/ 0 h 439549"/>
                    <a:gd name="connsiteX1" fmla="*/ 3691 w 3691"/>
                    <a:gd name="connsiteY1" fmla="*/ 439550 h 439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91" h="439549">
                      <a:moveTo>
                        <a:pt x="0" y="0"/>
                      </a:moveTo>
                      <a:lnTo>
                        <a:pt x="3691" y="439550"/>
                      </a:lnTo>
                    </a:path>
                  </a:pathLst>
                </a:custGeom>
                <a:noFill/>
                <a:ln w="18215" cap="flat">
                  <a:solidFill>
                    <a:srgbClr val="000000"/>
                  </a:solidFill>
                  <a:custDash>
                    <a:ds d="600000" sp="60000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73FF2D3C-EA09-44AF-73A9-A031A598FF2A}"/>
                    </a:ext>
                  </a:extLst>
                </p:cNvPr>
                <p:cNvSpPr/>
                <p:nvPr/>
              </p:nvSpPr>
              <p:spPr>
                <a:xfrm>
                  <a:off x="7569125" y="4431179"/>
                  <a:ext cx="45568" cy="45750"/>
                </a:xfrm>
                <a:custGeom>
                  <a:avLst/>
                  <a:gdLst>
                    <a:gd name="connsiteX0" fmla="*/ 23148 w 45568"/>
                    <a:gd name="connsiteY0" fmla="*/ 45750 h 45750"/>
                    <a:gd name="connsiteX1" fmla="*/ 0 w 45568"/>
                    <a:gd name="connsiteY1" fmla="*/ 365 h 45750"/>
                    <a:gd name="connsiteX2" fmla="*/ 22875 w 45568"/>
                    <a:gd name="connsiteY2" fmla="*/ 11574 h 45750"/>
                    <a:gd name="connsiteX3" fmla="*/ 45568 w 45568"/>
                    <a:gd name="connsiteY3" fmla="*/ 0 h 4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568" h="45750">
                      <a:moveTo>
                        <a:pt x="23148" y="45750"/>
                      </a:moveTo>
                      <a:lnTo>
                        <a:pt x="0" y="365"/>
                      </a:lnTo>
                      <a:lnTo>
                        <a:pt x="22875" y="11574"/>
                      </a:lnTo>
                      <a:lnTo>
                        <a:pt x="4556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21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59054A03-1FEC-1001-6FCA-BB3B32EDF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46344" y="4128470"/>
                <a:ext cx="897691" cy="172019"/>
              </a:xfrm>
              <a:custGeom>
                <a:avLst/>
                <a:gdLst>
                  <a:gd name="connsiteX0" fmla="*/ 0 w 897691"/>
                  <a:gd name="connsiteY0" fmla="*/ 0 h 172019"/>
                  <a:gd name="connsiteX1" fmla="*/ 897692 w 897691"/>
                  <a:gd name="connsiteY1" fmla="*/ 0 h 172019"/>
                  <a:gd name="connsiteX2" fmla="*/ 897692 w 897691"/>
                  <a:gd name="connsiteY2" fmla="*/ 172020 h 172019"/>
                  <a:gd name="connsiteX3" fmla="*/ 0 w 897691"/>
                  <a:gd name="connsiteY3" fmla="*/ 172020 h 17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7691" h="172019">
                    <a:moveTo>
                      <a:pt x="0" y="0"/>
                    </a:moveTo>
                    <a:lnTo>
                      <a:pt x="897692" y="0"/>
                    </a:lnTo>
                    <a:lnTo>
                      <a:pt x="897692" y="172020"/>
                    </a:lnTo>
                    <a:lnTo>
                      <a:pt x="0" y="172020"/>
                    </a:lnTo>
                    <a:close/>
                  </a:path>
                </a:pathLst>
              </a:custGeom>
            </p:spPr>
          </p:pic>
        </p:grpSp>
        <p:grpSp>
          <p:nvGrpSpPr>
            <p:cNvPr id="151" name="Graphic 8">
              <a:extLst>
                <a:ext uri="{FF2B5EF4-FFF2-40B4-BE49-F238E27FC236}">
                  <a16:creationId xmlns:a16="http://schemas.microsoft.com/office/drawing/2014/main" id="{5A150A58-705A-6BD4-383A-C773C41172BA}"/>
                </a:ext>
              </a:extLst>
            </p:cNvPr>
            <p:cNvGrpSpPr/>
            <p:nvPr/>
          </p:nvGrpSpPr>
          <p:grpSpPr>
            <a:xfrm>
              <a:off x="3874007" y="6391382"/>
              <a:ext cx="2040630" cy="452946"/>
              <a:chOff x="3874007" y="6391382"/>
              <a:chExt cx="2040630" cy="452946"/>
            </a:xfrm>
            <a:solidFill>
              <a:srgbClr val="1BA1E2"/>
            </a:soli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7DEAB5C-0D85-E036-8E9C-383DDD9CC7FE}"/>
                  </a:ext>
                </a:extLst>
              </p:cNvPr>
              <p:cNvSpPr/>
              <p:nvPr/>
            </p:nvSpPr>
            <p:spPr>
              <a:xfrm>
                <a:off x="3874007" y="6391382"/>
                <a:ext cx="2040630" cy="452946"/>
              </a:xfrm>
              <a:custGeom>
                <a:avLst/>
                <a:gdLst>
                  <a:gd name="connsiteX0" fmla="*/ 0 w 2040630"/>
                  <a:gd name="connsiteY0" fmla="*/ 0 h 452946"/>
                  <a:gd name="connsiteX1" fmla="*/ 2040631 w 2040630"/>
                  <a:gd name="connsiteY1" fmla="*/ 0 h 452946"/>
                  <a:gd name="connsiteX2" fmla="*/ 2040631 w 2040630"/>
                  <a:gd name="connsiteY2" fmla="*/ 452947 h 452946"/>
                  <a:gd name="connsiteX3" fmla="*/ 0 w 2040630"/>
                  <a:gd name="connsiteY3" fmla="*/ 452947 h 4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0630" h="452946">
                    <a:moveTo>
                      <a:pt x="0" y="0"/>
                    </a:moveTo>
                    <a:lnTo>
                      <a:pt x="2040631" y="0"/>
                    </a:lnTo>
                    <a:lnTo>
                      <a:pt x="2040631" y="452947"/>
                    </a:lnTo>
                    <a:lnTo>
                      <a:pt x="0" y="452947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E956A153-B14B-D408-AA6D-7A49DAB93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76832" y="6466114"/>
                <a:ext cx="2032337" cy="318976"/>
              </a:xfrm>
              <a:custGeom>
                <a:avLst/>
                <a:gdLst>
                  <a:gd name="connsiteX0" fmla="*/ 0 w 2032337"/>
                  <a:gd name="connsiteY0" fmla="*/ 0 h 318976"/>
                  <a:gd name="connsiteX1" fmla="*/ 2032338 w 2032337"/>
                  <a:gd name="connsiteY1" fmla="*/ 0 h 318976"/>
                  <a:gd name="connsiteX2" fmla="*/ 2032338 w 2032337"/>
                  <a:gd name="connsiteY2" fmla="*/ 318977 h 318976"/>
                  <a:gd name="connsiteX3" fmla="*/ 0 w 2032337"/>
                  <a:gd name="connsiteY3" fmla="*/ 318977 h 318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2337" h="318976">
                    <a:moveTo>
                      <a:pt x="0" y="0"/>
                    </a:moveTo>
                    <a:lnTo>
                      <a:pt x="2032338" y="0"/>
                    </a:lnTo>
                    <a:lnTo>
                      <a:pt x="2032338" y="318977"/>
                    </a:lnTo>
                    <a:lnTo>
                      <a:pt x="0" y="318977"/>
                    </a:lnTo>
                    <a:close/>
                  </a:path>
                </a:pathLst>
              </a:custGeom>
            </p:spPr>
          </p:pic>
        </p:grpSp>
        <p:grpSp>
          <p:nvGrpSpPr>
            <p:cNvPr id="154" name="Graphic 8">
              <a:extLst>
                <a:ext uri="{FF2B5EF4-FFF2-40B4-BE49-F238E27FC236}">
                  <a16:creationId xmlns:a16="http://schemas.microsoft.com/office/drawing/2014/main" id="{261314BA-D4DB-BBBA-31E0-FB8BE5494D08}"/>
                </a:ext>
              </a:extLst>
            </p:cNvPr>
            <p:cNvGrpSpPr/>
            <p:nvPr/>
          </p:nvGrpSpPr>
          <p:grpSpPr>
            <a:xfrm>
              <a:off x="7252335" y="6391382"/>
              <a:ext cx="1972597" cy="452946"/>
              <a:chOff x="7252335" y="6391382"/>
              <a:chExt cx="1972597" cy="452946"/>
            </a:xfrm>
            <a:solidFill>
              <a:srgbClr val="1BA1E2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034297E-253F-AC7B-E2A6-1255C6A8D97A}"/>
                  </a:ext>
                </a:extLst>
              </p:cNvPr>
              <p:cNvSpPr/>
              <p:nvPr/>
            </p:nvSpPr>
            <p:spPr>
              <a:xfrm>
                <a:off x="7252335" y="6391382"/>
                <a:ext cx="1972597" cy="452946"/>
              </a:xfrm>
              <a:custGeom>
                <a:avLst/>
                <a:gdLst>
                  <a:gd name="connsiteX0" fmla="*/ 0 w 1972597"/>
                  <a:gd name="connsiteY0" fmla="*/ 0 h 452946"/>
                  <a:gd name="connsiteX1" fmla="*/ 1972598 w 1972597"/>
                  <a:gd name="connsiteY1" fmla="*/ 0 h 452946"/>
                  <a:gd name="connsiteX2" fmla="*/ 1972598 w 1972597"/>
                  <a:gd name="connsiteY2" fmla="*/ 452947 h 452946"/>
                  <a:gd name="connsiteX3" fmla="*/ 0 w 1972597"/>
                  <a:gd name="connsiteY3" fmla="*/ 452947 h 4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2597" h="452946">
                    <a:moveTo>
                      <a:pt x="0" y="0"/>
                    </a:moveTo>
                    <a:lnTo>
                      <a:pt x="1972598" y="0"/>
                    </a:lnTo>
                    <a:lnTo>
                      <a:pt x="1972598" y="452947"/>
                    </a:lnTo>
                    <a:lnTo>
                      <a:pt x="0" y="452947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C9A20E44-62C1-0FC4-A5A4-8F65C2066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57986" y="6504847"/>
                <a:ext cx="1963985" cy="241510"/>
              </a:xfrm>
              <a:custGeom>
                <a:avLst/>
                <a:gdLst>
                  <a:gd name="connsiteX0" fmla="*/ 0 w 1963985"/>
                  <a:gd name="connsiteY0" fmla="*/ 0 h 241510"/>
                  <a:gd name="connsiteX1" fmla="*/ 1963985 w 1963985"/>
                  <a:gd name="connsiteY1" fmla="*/ 0 h 241510"/>
                  <a:gd name="connsiteX2" fmla="*/ 1963985 w 1963985"/>
                  <a:gd name="connsiteY2" fmla="*/ 241511 h 241510"/>
                  <a:gd name="connsiteX3" fmla="*/ 0 w 1963985"/>
                  <a:gd name="connsiteY3" fmla="*/ 241511 h 24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3985" h="241510">
                    <a:moveTo>
                      <a:pt x="0" y="0"/>
                    </a:moveTo>
                    <a:lnTo>
                      <a:pt x="1963985" y="0"/>
                    </a:lnTo>
                    <a:lnTo>
                      <a:pt x="1963985" y="241511"/>
                    </a:lnTo>
                    <a:lnTo>
                      <a:pt x="0" y="241511"/>
                    </a:lnTo>
                    <a:close/>
                  </a:path>
                </a:pathLst>
              </a:custGeom>
            </p:spPr>
          </p:pic>
        </p:grpSp>
        <p:grpSp>
          <p:nvGrpSpPr>
            <p:cNvPr id="157" name="Graphic 8">
              <a:extLst>
                <a:ext uri="{FF2B5EF4-FFF2-40B4-BE49-F238E27FC236}">
                  <a16:creationId xmlns:a16="http://schemas.microsoft.com/office/drawing/2014/main" id="{F2B5AC26-951B-4E36-69F8-09DC02CD1B99}"/>
                </a:ext>
              </a:extLst>
            </p:cNvPr>
            <p:cNvGrpSpPr/>
            <p:nvPr/>
          </p:nvGrpSpPr>
          <p:grpSpPr>
            <a:xfrm>
              <a:off x="6232020" y="6494320"/>
              <a:ext cx="770875" cy="247070"/>
              <a:chOff x="6232020" y="6494320"/>
              <a:chExt cx="770875" cy="247070"/>
            </a:xfrm>
            <a:solidFill>
              <a:srgbClr val="1BA1E2"/>
            </a:solidFill>
          </p:grpSpPr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4C70BDC-A9F3-F085-DF72-C31373F09DA5}"/>
                  </a:ext>
                </a:extLst>
              </p:cNvPr>
              <p:cNvSpPr/>
              <p:nvPr/>
            </p:nvSpPr>
            <p:spPr>
              <a:xfrm>
                <a:off x="6232020" y="6494320"/>
                <a:ext cx="770875" cy="247070"/>
              </a:xfrm>
              <a:custGeom>
                <a:avLst/>
                <a:gdLst>
                  <a:gd name="connsiteX0" fmla="*/ 0 w 770875"/>
                  <a:gd name="connsiteY0" fmla="*/ 0 h 247070"/>
                  <a:gd name="connsiteX1" fmla="*/ 770876 w 770875"/>
                  <a:gd name="connsiteY1" fmla="*/ 0 h 247070"/>
                  <a:gd name="connsiteX2" fmla="*/ 770876 w 770875"/>
                  <a:gd name="connsiteY2" fmla="*/ 247070 h 247070"/>
                  <a:gd name="connsiteX3" fmla="*/ 0 w 770875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875" h="247070">
                    <a:moveTo>
                      <a:pt x="0" y="0"/>
                    </a:moveTo>
                    <a:lnTo>
                      <a:pt x="770876" y="0"/>
                    </a:lnTo>
                    <a:lnTo>
                      <a:pt x="770876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978DB6B9-FBD9-85A0-AAEF-B04EEB8F1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37260" y="6580034"/>
                <a:ext cx="760987" cy="91136"/>
              </a:xfrm>
              <a:custGeom>
                <a:avLst/>
                <a:gdLst>
                  <a:gd name="connsiteX0" fmla="*/ 0 w 760987"/>
                  <a:gd name="connsiteY0" fmla="*/ 0 h 91136"/>
                  <a:gd name="connsiteX1" fmla="*/ 760987 w 760987"/>
                  <a:gd name="connsiteY1" fmla="*/ 0 h 91136"/>
                  <a:gd name="connsiteX2" fmla="*/ 760987 w 760987"/>
                  <a:gd name="connsiteY2" fmla="*/ 91136 h 91136"/>
                  <a:gd name="connsiteX3" fmla="*/ 0 w 760987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987" h="91136">
                    <a:moveTo>
                      <a:pt x="0" y="0"/>
                    </a:moveTo>
                    <a:lnTo>
                      <a:pt x="760987" y="0"/>
                    </a:lnTo>
                    <a:lnTo>
                      <a:pt x="760987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grpSp>
          <p:nvGrpSpPr>
            <p:cNvPr id="160" name="Graphic 8">
              <a:extLst>
                <a:ext uri="{FF2B5EF4-FFF2-40B4-BE49-F238E27FC236}">
                  <a16:creationId xmlns:a16="http://schemas.microsoft.com/office/drawing/2014/main" id="{054E206F-F195-7887-318E-8F8B6CB0BDB6}"/>
                </a:ext>
              </a:extLst>
            </p:cNvPr>
            <p:cNvGrpSpPr/>
            <p:nvPr/>
          </p:nvGrpSpPr>
          <p:grpSpPr>
            <a:xfrm>
              <a:off x="2694978" y="6494320"/>
              <a:ext cx="770875" cy="247070"/>
              <a:chOff x="2694978" y="6494320"/>
              <a:chExt cx="770875" cy="247070"/>
            </a:xfrm>
            <a:solidFill>
              <a:srgbClr val="1BA1E2"/>
            </a:solidFill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DA0664A-6796-6BC0-FA63-3068FF787C6E}"/>
                  </a:ext>
                </a:extLst>
              </p:cNvPr>
              <p:cNvSpPr/>
              <p:nvPr/>
            </p:nvSpPr>
            <p:spPr>
              <a:xfrm>
                <a:off x="2694978" y="6494320"/>
                <a:ext cx="770875" cy="247070"/>
              </a:xfrm>
              <a:custGeom>
                <a:avLst/>
                <a:gdLst>
                  <a:gd name="connsiteX0" fmla="*/ 0 w 770875"/>
                  <a:gd name="connsiteY0" fmla="*/ 0 h 247070"/>
                  <a:gd name="connsiteX1" fmla="*/ 770876 w 770875"/>
                  <a:gd name="connsiteY1" fmla="*/ 0 h 247070"/>
                  <a:gd name="connsiteX2" fmla="*/ 770876 w 770875"/>
                  <a:gd name="connsiteY2" fmla="*/ 247070 h 247070"/>
                  <a:gd name="connsiteX3" fmla="*/ 0 w 770875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875" h="247070">
                    <a:moveTo>
                      <a:pt x="0" y="0"/>
                    </a:moveTo>
                    <a:lnTo>
                      <a:pt x="770876" y="0"/>
                    </a:lnTo>
                    <a:lnTo>
                      <a:pt x="770876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1BA1E2"/>
              </a:solidFill>
              <a:ln w="18215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1ABD2779-CB05-F382-8695-284C5CFD3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01175" y="6580034"/>
                <a:ext cx="760987" cy="91136"/>
              </a:xfrm>
              <a:custGeom>
                <a:avLst/>
                <a:gdLst>
                  <a:gd name="connsiteX0" fmla="*/ 0 w 760987"/>
                  <a:gd name="connsiteY0" fmla="*/ 0 h 91136"/>
                  <a:gd name="connsiteX1" fmla="*/ 760987 w 760987"/>
                  <a:gd name="connsiteY1" fmla="*/ 0 h 91136"/>
                  <a:gd name="connsiteX2" fmla="*/ 760987 w 760987"/>
                  <a:gd name="connsiteY2" fmla="*/ 91136 h 91136"/>
                  <a:gd name="connsiteX3" fmla="*/ 0 w 760987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987" h="91136">
                    <a:moveTo>
                      <a:pt x="0" y="0"/>
                    </a:moveTo>
                    <a:lnTo>
                      <a:pt x="760987" y="0"/>
                    </a:lnTo>
                    <a:lnTo>
                      <a:pt x="760987" y="91136"/>
                    </a:lnTo>
                    <a:lnTo>
                      <a:pt x="0" y="91136"/>
                    </a:lnTo>
                    <a:close/>
                  </a:path>
                </a:pathLst>
              </a:custGeom>
            </p:spPr>
          </p:pic>
        </p:grpSp>
        <p:grpSp>
          <p:nvGrpSpPr>
            <p:cNvPr id="163" name="Graphic 8">
              <a:extLst>
                <a:ext uri="{FF2B5EF4-FFF2-40B4-BE49-F238E27FC236}">
                  <a16:creationId xmlns:a16="http://schemas.microsoft.com/office/drawing/2014/main" id="{479DF09C-7BE1-FF58-78F6-7338086F00F9}"/>
                </a:ext>
              </a:extLst>
            </p:cNvPr>
            <p:cNvGrpSpPr/>
            <p:nvPr/>
          </p:nvGrpSpPr>
          <p:grpSpPr>
            <a:xfrm>
              <a:off x="3491645" y="6587006"/>
              <a:ext cx="382361" cy="45568"/>
              <a:chOff x="3491645" y="6587006"/>
              <a:chExt cx="382361" cy="45568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FA2DE2A-C49D-FC58-E106-CC49A64209D5}"/>
                  </a:ext>
                </a:extLst>
              </p:cNvPr>
              <p:cNvSpPr/>
              <p:nvPr/>
            </p:nvSpPr>
            <p:spPr>
              <a:xfrm>
                <a:off x="3525821" y="6609516"/>
                <a:ext cx="348185" cy="8339"/>
              </a:xfrm>
              <a:custGeom>
                <a:avLst/>
                <a:gdLst>
                  <a:gd name="connsiteX0" fmla="*/ 348186 w 348185"/>
                  <a:gd name="connsiteY0" fmla="*/ 8339 h 8339"/>
                  <a:gd name="connsiteX1" fmla="*/ 0 w 348185"/>
                  <a:gd name="connsiteY1" fmla="*/ 0 h 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185" h="8339">
                    <a:moveTo>
                      <a:pt x="348186" y="8339"/>
                    </a:moveTo>
                    <a:lnTo>
                      <a:pt x="0" y="0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9F64E1-498C-2974-039F-59CC6A3E0199}"/>
                  </a:ext>
                </a:extLst>
              </p:cNvPr>
              <p:cNvSpPr/>
              <p:nvPr/>
            </p:nvSpPr>
            <p:spPr>
              <a:xfrm>
                <a:off x="3491645" y="6587006"/>
                <a:ext cx="46114" cy="45568"/>
              </a:xfrm>
              <a:custGeom>
                <a:avLst/>
                <a:gdLst>
                  <a:gd name="connsiteX0" fmla="*/ 0 w 46114"/>
                  <a:gd name="connsiteY0" fmla="*/ 21690 h 45568"/>
                  <a:gd name="connsiteX1" fmla="*/ 46115 w 46114"/>
                  <a:gd name="connsiteY1" fmla="*/ 0 h 45568"/>
                  <a:gd name="connsiteX2" fmla="*/ 34176 w 46114"/>
                  <a:gd name="connsiteY2" fmla="*/ 22510 h 45568"/>
                  <a:gd name="connsiteX3" fmla="*/ 45021 w 46114"/>
                  <a:gd name="connsiteY3" fmla="*/ 45568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4" h="45568">
                    <a:moveTo>
                      <a:pt x="0" y="21690"/>
                    </a:moveTo>
                    <a:lnTo>
                      <a:pt x="46115" y="0"/>
                    </a:lnTo>
                    <a:lnTo>
                      <a:pt x="34176" y="22510"/>
                    </a:lnTo>
                    <a:lnTo>
                      <a:pt x="45021" y="45568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551DEFB-AA8F-AE16-EE9B-75D07DC238E5}"/>
                </a:ext>
              </a:extLst>
            </p:cNvPr>
            <p:cNvSpPr/>
            <p:nvPr/>
          </p:nvSpPr>
          <p:spPr>
            <a:xfrm>
              <a:off x="6549447" y="5938435"/>
              <a:ext cx="4556" cy="288263"/>
            </a:xfrm>
            <a:custGeom>
              <a:avLst/>
              <a:gdLst>
                <a:gd name="connsiteX0" fmla="*/ 0 w 4556"/>
                <a:gd name="connsiteY0" fmla="*/ 0 h 288263"/>
                <a:gd name="connsiteX1" fmla="*/ 0 w 4556"/>
                <a:gd name="connsiteY1" fmla="*/ 288264 h 28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56" h="288263">
                  <a:moveTo>
                    <a:pt x="0" y="0"/>
                  </a:moveTo>
                  <a:lnTo>
                    <a:pt x="0" y="288264"/>
                  </a:lnTo>
                </a:path>
              </a:pathLst>
            </a:custGeom>
            <a:noFill/>
            <a:ln w="18215" cap="flat">
              <a:solidFill>
                <a:srgbClr val="000000"/>
              </a:solidFill>
              <a:custDash>
                <a:ds d="600000" sp="6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7" name="Graphic 8">
              <a:extLst>
                <a:ext uri="{FF2B5EF4-FFF2-40B4-BE49-F238E27FC236}">
                  <a16:creationId xmlns:a16="http://schemas.microsoft.com/office/drawing/2014/main" id="{7FFA5795-874E-7680-45AD-F01054B9E009}"/>
                </a:ext>
              </a:extLst>
            </p:cNvPr>
            <p:cNvGrpSpPr/>
            <p:nvPr/>
          </p:nvGrpSpPr>
          <p:grpSpPr>
            <a:xfrm>
              <a:off x="4808837" y="6226699"/>
              <a:ext cx="45476" cy="143904"/>
              <a:chOff x="4808837" y="6226699"/>
              <a:chExt cx="45476" cy="143904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3ECC75EC-D63A-8F47-CD02-7C007FF51D3C}"/>
                  </a:ext>
                </a:extLst>
              </p:cNvPr>
              <p:cNvSpPr/>
              <p:nvPr/>
            </p:nvSpPr>
            <p:spPr>
              <a:xfrm>
                <a:off x="4826289" y="6226699"/>
                <a:ext cx="5923" cy="109773"/>
              </a:xfrm>
              <a:custGeom>
                <a:avLst/>
                <a:gdLst>
                  <a:gd name="connsiteX0" fmla="*/ 0 w 5923"/>
                  <a:gd name="connsiteY0" fmla="*/ 0 h 109773"/>
                  <a:gd name="connsiteX1" fmla="*/ 5924 w 5923"/>
                  <a:gd name="connsiteY1" fmla="*/ 109774 h 109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23" h="109773">
                    <a:moveTo>
                      <a:pt x="0" y="0"/>
                    </a:moveTo>
                    <a:lnTo>
                      <a:pt x="5924" y="109774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6662CB04-38B7-98BD-921D-E00DB596824D}"/>
                  </a:ext>
                </a:extLst>
              </p:cNvPr>
              <p:cNvSpPr/>
              <p:nvPr/>
            </p:nvSpPr>
            <p:spPr>
              <a:xfrm>
                <a:off x="4808837" y="6323850"/>
                <a:ext cx="45476" cy="46752"/>
              </a:xfrm>
              <a:custGeom>
                <a:avLst/>
                <a:gdLst>
                  <a:gd name="connsiteX0" fmla="*/ 25199 w 45476"/>
                  <a:gd name="connsiteY0" fmla="*/ 46753 h 46752"/>
                  <a:gd name="connsiteX1" fmla="*/ 0 w 45476"/>
                  <a:gd name="connsiteY1" fmla="*/ 2460 h 46752"/>
                  <a:gd name="connsiteX2" fmla="*/ 23376 w 45476"/>
                  <a:gd name="connsiteY2" fmla="*/ 12622 h 46752"/>
                  <a:gd name="connsiteX3" fmla="*/ 45477 w 45476"/>
                  <a:gd name="connsiteY3" fmla="*/ 0 h 46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76" h="46752">
                    <a:moveTo>
                      <a:pt x="25199" y="46753"/>
                    </a:moveTo>
                    <a:lnTo>
                      <a:pt x="0" y="2460"/>
                    </a:lnTo>
                    <a:lnTo>
                      <a:pt x="23376" y="12622"/>
                    </a:lnTo>
                    <a:lnTo>
                      <a:pt x="4547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0" name="Graphic 8">
              <a:extLst>
                <a:ext uri="{FF2B5EF4-FFF2-40B4-BE49-F238E27FC236}">
                  <a16:creationId xmlns:a16="http://schemas.microsoft.com/office/drawing/2014/main" id="{69F8B7D4-61C1-1649-B2AB-77093CB0A133}"/>
                </a:ext>
              </a:extLst>
            </p:cNvPr>
            <p:cNvGrpSpPr/>
            <p:nvPr/>
          </p:nvGrpSpPr>
          <p:grpSpPr>
            <a:xfrm>
              <a:off x="6549447" y="6226699"/>
              <a:ext cx="1712905" cy="144314"/>
              <a:chOff x="6549447" y="6226699"/>
              <a:chExt cx="1712905" cy="144314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4FAE179-F226-9603-BF33-86B90F6F27C5}"/>
                  </a:ext>
                </a:extLst>
              </p:cNvPr>
              <p:cNvSpPr/>
              <p:nvPr/>
            </p:nvSpPr>
            <p:spPr>
              <a:xfrm>
                <a:off x="6549447" y="6226699"/>
                <a:ext cx="1691442" cy="110138"/>
              </a:xfrm>
              <a:custGeom>
                <a:avLst/>
                <a:gdLst>
                  <a:gd name="connsiteX0" fmla="*/ 0 w 1691442"/>
                  <a:gd name="connsiteY0" fmla="*/ 0 h 110138"/>
                  <a:gd name="connsiteX1" fmla="*/ 1691442 w 1691442"/>
                  <a:gd name="connsiteY1" fmla="*/ 0 h 110138"/>
                  <a:gd name="connsiteX2" fmla="*/ 1689939 w 1691442"/>
                  <a:gd name="connsiteY2" fmla="*/ 110138 h 110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442" h="110138">
                    <a:moveTo>
                      <a:pt x="0" y="0"/>
                    </a:moveTo>
                    <a:lnTo>
                      <a:pt x="1691442" y="0"/>
                    </a:lnTo>
                    <a:lnTo>
                      <a:pt x="1689939" y="110138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70D58859-BD0B-19CB-1CF9-AE1242A5FFA3}"/>
                  </a:ext>
                </a:extLst>
              </p:cNvPr>
              <p:cNvSpPr/>
              <p:nvPr/>
            </p:nvSpPr>
            <p:spPr>
              <a:xfrm>
                <a:off x="8216784" y="6325126"/>
                <a:ext cx="45568" cy="45886"/>
              </a:xfrm>
              <a:custGeom>
                <a:avLst/>
                <a:gdLst>
                  <a:gd name="connsiteX0" fmla="*/ 22146 w 45568"/>
                  <a:gd name="connsiteY0" fmla="*/ 45887 h 45886"/>
                  <a:gd name="connsiteX1" fmla="*/ 0 w 45568"/>
                  <a:gd name="connsiteY1" fmla="*/ 0 h 45886"/>
                  <a:gd name="connsiteX2" fmla="*/ 22602 w 45568"/>
                  <a:gd name="connsiteY2" fmla="*/ 11711 h 45886"/>
                  <a:gd name="connsiteX3" fmla="*/ 45568 w 45568"/>
                  <a:gd name="connsiteY3" fmla="*/ 637 h 4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886">
                    <a:moveTo>
                      <a:pt x="22146" y="45887"/>
                    </a:moveTo>
                    <a:lnTo>
                      <a:pt x="0" y="0"/>
                    </a:lnTo>
                    <a:lnTo>
                      <a:pt x="22602" y="11711"/>
                    </a:lnTo>
                    <a:lnTo>
                      <a:pt x="45568" y="637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3" name="Graphic 8">
              <a:extLst>
                <a:ext uri="{FF2B5EF4-FFF2-40B4-BE49-F238E27FC236}">
                  <a16:creationId xmlns:a16="http://schemas.microsoft.com/office/drawing/2014/main" id="{B87960E8-9B26-3340-BD0D-88198571A008}"/>
                </a:ext>
              </a:extLst>
            </p:cNvPr>
            <p:cNvGrpSpPr/>
            <p:nvPr/>
          </p:nvGrpSpPr>
          <p:grpSpPr>
            <a:xfrm>
              <a:off x="7547115" y="3714939"/>
              <a:ext cx="91136" cy="91136"/>
              <a:chOff x="7547115" y="3714939"/>
              <a:chExt cx="91136" cy="91136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0D923C60-B980-609B-8618-556ED1C1BFD8}"/>
                  </a:ext>
                </a:extLst>
              </p:cNvPr>
              <p:cNvSpPr/>
              <p:nvPr/>
            </p:nvSpPr>
            <p:spPr>
              <a:xfrm>
                <a:off x="7565343" y="3733167"/>
                <a:ext cx="54681" cy="54681"/>
              </a:xfrm>
              <a:custGeom>
                <a:avLst/>
                <a:gdLst>
                  <a:gd name="connsiteX0" fmla="*/ 54682 w 54681"/>
                  <a:gd name="connsiteY0" fmla="*/ 27341 h 54681"/>
                  <a:gd name="connsiteX1" fmla="*/ 27341 w 54681"/>
                  <a:gd name="connsiteY1" fmla="*/ 54682 h 54681"/>
                  <a:gd name="connsiteX2" fmla="*/ 0 w 54681"/>
                  <a:gd name="connsiteY2" fmla="*/ 27341 h 54681"/>
                  <a:gd name="connsiteX3" fmla="*/ 27341 w 54681"/>
                  <a:gd name="connsiteY3" fmla="*/ 0 h 54681"/>
                  <a:gd name="connsiteX4" fmla="*/ 54682 w 54681"/>
                  <a:gd name="connsiteY4" fmla="*/ 27341 h 5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81" h="54681">
                    <a:moveTo>
                      <a:pt x="54682" y="27341"/>
                    </a:moveTo>
                    <a:cubicBezTo>
                      <a:pt x="54682" y="42441"/>
                      <a:pt x="42441" y="54682"/>
                      <a:pt x="27341" y="54682"/>
                    </a:cubicBezTo>
                    <a:cubicBezTo>
                      <a:pt x="12241" y="54682"/>
                      <a:pt x="0" y="42441"/>
                      <a:pt x="0" y="27341"/>
                    </a:cubicBezTo>
                    <a:cubicBezTo>
                      <a:pt x="0" y="12241"/>
                      <a:pt x="12241" y="0"/>
                      <a:pt x="27341" y="0"/>
                    </a:cubicBezTo>
                    <a:cubicBezTo>
                      <a:pt x="42441" y="0"/>
                      <a:pt x="54682" y="12241"/>
                      <a:pt x="54682" y="27341"/>
                    </a:cubicBezTo>
                    <a:close/>
                  </a:path>
                </a:pathLst>
              </a:custGeom>
              <a:solidFill>
                <a:srgbClr val="006EAF"/>
              </a:solidFill>
              <a:ln w="4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BA822CE1-05CC-A6AE-42E8-337765202571}"/>
                  </a:ext>
                </a:extLst>
              </p:cNvPr>
              <p:cNvSpPr/>
              <p:nvPr/>
            </p:nvSpPr>
            <p:spPr>
              <a:xfrm>
                <a:off x="7547115" y="3714939"/>
                <a:ext cx="91136" cy="91136"/>
              </a:xfrm>
              <a:custGeom>
                <a:avLst/>
                <a:gdLst>
                  <a:gd name="connsiteX0" fmla="*/ 0 w 91136"/>
                  <a:gd name="connsiteY0" fmla="*/ 0 h 91136"/>
                  <a:gd name="connsiteX1" fmla="*/ 91136 w 91136"/>
                  <a:gd name="connsiteY1" fmla="*/ 0 h 91136"/>
                  <a:gd name="connsiteX2" fmla="*/ 91136 w 91136"/>
                  <a:gd name="connsiteY2" fmla="*/ 91136 h 91136"/>
                  <a:gd name="connsiteX3" fmla="*/ 0 w 91136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36" h="91136">
                    <a:moveTo>
                      <a:pt x="0" y="0"/>
                    </a:moveTo>
                    <a:lnTo>
                      <a:pt x="91136" y="0"/>
                    </a:lnTo>
                    <a:lnTo>
                      <a:pt x="91136" y="91136"/>
                    </a:lnTo>
                    <a:lnTo>
                      <a:pt x="0" y="91136"/>
                    </a:lnTo>
                    <a:close/>
                  </a:path>
                </a:pathLst>
              </a:custGeom>
              <a:noFill/>
              <a:ln w="4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6" name="Graphic 8">
              <a:extLst>
                <a:ext uri="{FF2B5EF4-FFF2-40B4-BE49-F238E27FC236}">
                  <a16:creationId xmlns:a16="http://schemas.microsoft.com/office/drawing/2014/main" id="{3D89FCC8-C1BF-7EAE-1175-24C3C4EE88F0}"/>
                </a:ext>
              </a:extLst>
            </p:cNvPr>
            <p:cNvGrpSpPr/>
            <p:nvPr/>
          </p:nvGrpSpPr>
          <p:grpSpPr>
            <a:xfrm>
              <a:off x="5891808" y="2644362"/>
              <a:ext cx="249530" cy="309042"/>
              <a:chOff x="5891808" y="2644362"/>
              <a:chExt cx="249530" cy="309042"/>
            </a:xfrm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DD82B5E2-3BD3-1008-C3D4-0879CA7451F8}"/>
                  </a:ext>
                </a:extLst>
              </p:cNvPr>
              <p:cNvSpPr/>
              <p:nvPr/>
            </p:nvSpPr>
            <p:spPr>
              <a:xfrm>
                <a:off x="5914592" y="2644362"/>
                <a:ext cx="226746" cy="274866"/>
              </a:xfrm>
              <a:custGeom>
                <a:avLst/>
                <a:gdLst>
                  <a:gd name="connsiteX0" fmla="*/ 226747 w 226746"/>
                  <a:gd name="connsiteY0" fmla="*/ 0 h 274866"/>
                  <a:gd name="connsiteX1" fmla="*/ 0 w 226746"/>
                  <a:gd name="connsiteY1" fmla="*/ 0 h 274866"/>
                  <a:gd name="connsiteX2" fmla="*/ 0 w 226746"/>
                  <a:gd name="connsiteY2" fmla="*/ 274867 h 27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6746" h="274866">
                    <a:moveTo>
                      <a:pt x="226747" y="0"/>
                    </a:moveTo>
                    <a:lnTo>
                      <a:pt x="0" y="0"/>
                    </a:lnTo>
                    <a:lnTo>
                      <a:pt x="0" y="274867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9B12490-85E2-0C8C-460B-7D00DD00A59C}"/>
                  </a:ext>
                </a:extLst>
              </p:cNvPr>
              <p:cNvSpPr/>
              <p:nvPr/>
            </p:nvSpPr>
            <p:spPr>
              <a:xfrm>
                <a:off x="5891808" y="2907837"/>
                <a:ext cx="45568" cy="45568"/>
              </a:xfrm>
              <a:custGeom>
                <a:avLst/>
                <a:gdLst>
                  <a:gd name="connsiteX0" fmla="*/ 22784 w 45568"/>
                  <a:gd name="connsiteY0" fmla="*/ 45568 h 45568"/>
                  <a:gd name="connsiteX1" fmla="*/ 0 w 45568"/>
                  <a:gd name="connsiteY1" fmla="*/ 0 h 45568"/>
                  <a:gd name="connsiteX2" fmla="*/ 22784 w 45568"/>
                  <a:gd name="connsiteY2" fmla="*/ 11392 h 45568"/>
                  <a:gd name="connsiteX3" fmla="*/ 45568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22784" y="45568"/>
                    </a:moveTo>
                    <a:lnTo>
                      <a:pt x="0" y="0"/>
                    </a:lnTo>
                    <a:lnTo>
                      <a:pt x="22784" y="11392"/>
                    </a:lnTo>
                    <a:lnTo>
                      <a:pt x="45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1E60897-17A3-03D3-D6CF-56BAA42C6A30}"/>
                </a:ext>
              </a:extLst>
            </p:cNvPr>
            <p:cNvSpPr/>
            <p:nvPr/>
          </p:nvSpPr>
          <p:spPr>
            <a:xfrm>
              <a:off x="5687891" y="2644362"/>
              <a:ext cx="226701" cy="4556"/>
            </a:xfrm>
            <a:custGeom>
              <a:avLst/>
              <a:gdLst>
                <a:gd name="connsiteX0" fmla="*/ 0 w 226701"/>
                <a:gd name="connsiteY0" fmla="*/ 0 h 4556"/>
                <a:gd name="connsiteX1" fmla="*/ 226701 w 226701"/>
                <a:gd name="connsiteY1" fmla="*/ 0 h 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701" h="4556">
                  <a:moveTo>
                    <a:pt x="0" y="0"/>
                  </a:moveTo>
                  <a:lnTo>
                    <a:pt x="226701" y="0"/>
                  </a:lnTo>
                </a:path>
              </a:pathLst>
            </a:custGeom>
            <a:noFill/>
            <a:ln w="18215" cap="flat">
              <a:solidFill>
                <a:srgbClr val="000000"/>
              </a:solidFill>
              <a:custDash>
                <a:ds d="600000" sp="6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0" name="Graphic 8">
              <a:extLst>
                <a:ext uri="{FF2B5EF4-FFF2-40B4-BE49-F238E27FC236}">
                  <a16:creationId xmlns:a16="http://schemas.microsoft.com/office/drawing/2014/main" id="{CB6A77EE-4176-15F6-1F80-AB54E564C22D}"/>
                </a:ext>
              </a:extLst>
            </p:cNvPr>
            <p:cNvGrpSpPr/>
            <p:nvPr/>
          </p:nvGrpSpPr>
          <p:grpSpPr>
            <a:xfrm>
              <a:off x="2014783" y="3714939"/>
              <a:ext cx="91136" cy="91136"/>
              <a:chOff x="2014783" y="3714939"/>
              <a:chExt cx="91136" cy="91136"/>
            </a:xfrm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41055340-12F4-855E-B182-F589A9DD2C34}"/>
                  </a:ext>
                </a:extLst>
              </p:cNvPr>
              <p:cNvSpPr/>
              <p:nvPr/>
            </p:nvSpPr>
            <p:spPr>
              <a:xfrm>
                <a:off x="2033010" y="3733167"/>
                <a:ext cx="54681" cy="54681"/>
              </a:xfrm>
              <a:custGeom>
                <a:avLst/>
                <a:gdLst>
                  <a:gd name="connsiteX0" fmla="*/ 54682 w 54681"/>
                  <a:gd name="connsiteY0" fmla="*/ 27341 h 54681"/>
                  <a:gd name="connsiteX1" fmla="*/ 27341 w 54681"/>
                  <a:gd name="connsiteY1" fmla="*/ 54682 h 54681"/>
                  <a:gd name="connsiteX2" fmla="*/ 0 w 54681"/>
                  <a:gd name="connsiteY2" fmla="*/ 27341 h 54681"/>
                  <a:gd name="connsiteX3" fmla="*/ 27341 w 54681"/>
                  <a:gd name="connsiteY3" fmla="*/ 0 h 54681"/>
                  <a:gd name="connsiteX4" fmla="*/ 54682 w 54681"/>
                  <a:gd name="connsiteY4" fmla="*/ 27341 h 5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81" h="54681">
                    <a:moveTo>
                      <a:pt x="54682" y="27341"/>
                    </a:moveTo>
                    <a:cubicBezTo>
                      <a:pt x="54682" y="42441"/>
                      <a:pt x="42441" y="54682"/>
                      <a:pt x="27341" y="54682"/>
                    </a:cubicBezTo>
                    <a:cubicBezTo>
                      <a:pt x="12241" y="54682"/>
                      <a:pt x="0" y="42441"/>
                      <a:pt x="0" y="27341"/>
                    </a:cubicBezTo>
                    <a:cubicBezTo>
                      <a:pt x="0" y="12241"/>
                      <a:pt x="12241" y="0"/>
                      <a:pt x="27341" y="0"/>
                    </a:cubicBezTo>
                    <a:cubicBezTo>
                      <a:pt x="42441" y="0"/>
                      <a:pt x="54682" y="12241"/>
                      <a:pt x="54682" y="27341"/>
                    </a:cubicBezTo>
                    <a:close/>
                  </a:path>
                </a:pathLst>
              </a:custGeom>
              <a:solidFill>
                <a:srgbClr val="006EAF"/>
              </a:solidFill>
              <a:ln w="4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0D0B717E-E702-A6EF-308D-0309983936E5}"/>
                  </a:ext>
                </a:extLst>
              </p:cNvPr>
              <p:cNvSpPr/>
              <p:nvPr/>
            </p:nvSpPr>
            <p:spPr>
              <a:xfrm>
                <a:off x="2014783" y="3714939"/>
                <a:ext cx="91136" cy="91136"/>
              </a:xfrm>
              <a:custGeom>
                <a:avLst/>
                <a:gdLst>
                  <a:gd name="connsiteX0" fmla="*/ 0 w 91136"/>
                  <a:gd name="connsiteY0" fmla="*/ 0 h 91136"/>
                  <a:gd name="connsiteX1" fmla="*/ 91136 w 91136"/>
                  <a:gd name="connsiteY1" fmla="*/ 0 h 91136"/>
                  <a:gd name="connsiteX2" fmla="*/ 91136 w 91136"/>
                  <a:gd name="connsiteY2" fmla="*/ 91136 h 91136"/>
                  <a:gd name="connsiteX3" fmla="*/ 0 w 91136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36" h="91136">
                    <a:moveTo>
                      <a:pt x="0" y="0"/>
                    </a:moveTo>
                    <a:lnTo>
                      <a:pt x="91136" y="0"/>
                    </a:lnTo>
                    <a:lnTo>
                      <a:pt x="91136" y="91136"/>
                    </a:lnTo>
                    <a:lnTo>
                      <a:pt x="0" y="91136"/>
                    </a:lnTo>
                    <a:close/>
                  </a:path>
                </a:pathLst>
              </a:custGeom>
              <a:noFill/>
              <a:ln w="4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Graphic 8">
              <a:extLst>
                <a:ext uri="{FF2B5EF4-FFF2-40B4-BE49-F238E27FC236}">
                  <a16:creationId xmlns:a16="http://schemas.microsoft.com/office/drawing/2014/main" id="{73A58577-2342-7C99-3E29-7966738B308F}"/>
                </a:ext>
              </a:extLst>
            </p:cNvPr>
            <p:cNvGrpSpPr/>
            <p:nvPr/>
          </p:nvGrpSpPr>
          <p:grpSpPr>
            <a:xfrm>
              <a:off x="4282115" y="3714939"/>
              <a:ext cx="91136" cy="91136"/>
              <a:chOff x="4282115" y="3714939"/>
              <a:chExt cx="91136" cy="91136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A199917-404B-CA8C-E1B7-FBEC32D4BE1B}"/>
                  </a:ext>
                </a:extLst>
              </p:cNvPr>
              <p:cNvSpPr/>
              <p:nvPr/>
            </p:nvSpPr>
            <p:spPr>
              <a:xfrm>
                <a:off x="4300342" y="3733167"/>
                <a:ext cx="54681" cy="54681"/>
              </a:xfrm>
              <a:custGeom>
                <a:avLst/>
                <a:gdLst>
                  <a:gd name="connsiteX0" fmla="*/ 54682 w 54681"/>
                  <a:gd name="connsiteY0" fmla="*/ 27341 h 54681"/>
                  <a:gd name="connsiteX1" fmla="*/ 27341 w 54681"/>
                  <a:gd name="connsiteY1" fmla="*/ 54682 h 54681"/>
                  <a:gd name="connsiteX2" fmla="*/ 0 w 54681"/>
                  <a:gd name="connsiteY2" fmla="*/ 27341 h 54681"/>
                  <a:gd name="connsiteX3" fmla="*/ 27341 w 54681"/>
                  <a:gd name="connsiteY3" fmla="*/ 0 h 54681"/>
                  <a:gd name="connsiteX4" fmla="*/ 54682 w 54681"/>
                  <a:gd name="connsiteY4" fmla="*/ 27341 h 5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81" h="54681">
                    <a:moveTo>
                      <a:pt x="54682" y="27341"/>
                    </a:moveTo>
                    <a:cubicBezTo>
                      <a:pt x="54682" y="42441"/>
                      <a:pt x="42441" y="54682"/>
                      <a:pt x="27341" y="54682"/>
                    </a:cubicBezTo>
                    <a:cubicBezTo>
                      <a:pt x="12241" y="54682"/>
                      <a:pt x="0" y="42441"/>
                      <a:pt x="0" y="27341"/>
                    </a:cubicBezTo>
                    <a:cubicBezTo>
                      <a:pt x="0" y="12241"/>
                      <a:pt x="12241" y="0"/>
                      <a:pt x="27341" y="0"/>
                    </a:cubicBezTo>
                    <a:cubicBezTo>
                      <a:pt x="42441" y="0"/>
                      <a:pt x="54682" y="12241"/>
                      <a:pt x="54682" y="27341"/>
                    </a:cubicBezTo>
                    <a:close/>
                  </a:path>
                </a:pathLst>
              </a:custGeom>
              <a:solidFill>
                <a:srgbClr val="006EAF"/>
              </a:solidFill>
              <a:ln w="4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C98013C-FFD9-5A29-EF81-BBF368BE54C4}"/>
                  </a:ext>
                </a:extLst>
              </p:cNvPr>
              <p:cNvSpPr/>
              <p:nvPr/>
            </p:nvSpPr>
            <p:spPr>
              <a:xfrm>
                <a:off x="4282115" y="3714939"/>
                <a:ext cx="91136" cy="91136"/>
              </a:xfrm>
              <a:custGeom>
                <a:avLst/>
                <a:gdLst>
                  <a:gd name="connsiteX0" fmla="*/ 0 w 91136"/>
                  <a:gd name="connsiteY0" fmla="*/ 0 h 91136"/>
                  <a:gd name="connsiteX1" fmla="*/ 91136 w 91136"/>
                  <a:gd name="connsiteY1" fmla="*/ 0 h 91136"/>
                  <a:gd name="connsiteX2" fmla="*/ 91136 w 91136"/>
                  <a:gd name="connsiteY2" fmla="*/ 91136 h 91136"/>
                  <a:gd name="connsiteX3" fmla="*/ 0 w 91136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36" h="91136">
                    <a:moveTo>
                      <a:pt x="0" y="0"/>
                    </a:moveTo>
                    <a:lnTo>
                      <a:pt x="91136" y="0"/>
                    </a:lnTo>
                    <a:lnTo>
                      <a:pt x="91136" y="91136"/>
                    </a:lnTo>
                    <a:lnTo>
                      <a:pt x="0" y="91136"/>
                    </a:lnTo>
                    <a:close/>
                  </a:path>
                </a:pathLst>
              </a:custGeom>
              <a:noFill/>
              <a:ln w="4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Graphic 8">
              <a:extLst>
                <a:ext uri="{FF2B5EF4-FFF2-40B4-BE49-F238E27FC236}">
                  <a16:creationId xmlns:a16="http://schemas.microsoft.com/office/drawing/2014/main" id="{D3BAB528-82F7-5D01-F04C-E3714BADB8BC}"/>
                </a:ext>
              </a:extLst>
            </p:cNvPr>
            <p:cNvGrpSpPr/>
            <p:nvPr/>
          </p:nvGrpSpPr>
          <p:grpSpPr>
            <a:xfrm>
              <a:off x="9088912" y="3756133"/>
              <a:ext cx="91136" cy="91136"/>
              <a:chOff x="9088912" y="3756133"/>
              <a:chExt cx="91136" cy="91136"/>
            </a:xfrm>
          </p:grpSpPr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46C83F2E-4A0F-C82C-31E5-7F585E807E4E}"/>
                  </a:ext>
                </a:extLst>
              </p:cNvPr>
              <p:cNvSpPr/>
              <p:nvPr/>
            </p:nvSpPr>
            <p:spPr>
              <a:xfrm>
                <a:off x="9107139" y="3774360"/>
                <a:ext cx="54681" cy="54681"/>
              </a:xfrm>
              <a:custGeom>
                <a:avLst/>
                <a:gdLst>
                  <a:gd name="connsiteX0" fmla="*/ 54682 w 54681"/>
                  <a:gd name="connsiteY0" fmla="*/ 27341 h 54681"/>
                  <a:gd name="connsiteX1" fmla="*/ 27341 w 54681"/>
                  <a:gd name="connsiteY1" fmla="*/ 54682 h 54681"/>
                  <a:gd name="connsiteX2" fmla="*/ 0 w 54681"/>
                  <a:gd name="connsiteY2" fmla="*/ 27341 h 54681"/>
                  <a:gd name="connsiteX3" fmla="*/ 27341 w 54681"/>
                  <a:gd name="connsiteY3" fmla="*/ 0 h 54681"/>
                  <a:gd name="connsiteX4" fmla="*/ 54682 w 54681"/>
                  <a:gd name="connsiteY4" fmla="*/ 27341 h 5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81" h="54681">
                    <a:moveTo>
                      <a:pt x="54682" y="27341"/>
                    </a:moveTo>
                    <a:cubicBezTo>
                      <a:pt x="54682" y="42441"/>
                      <a:pt x="42441" y="54682"/>
                      <a:pt x="27341" y="54682"/>
                    </a:cubicBezTo>
                    <a:cubicBezTo>
                      <a:pt x="12241" y="54682"/>
                      <a:pt x="0" y="42441"/>
                      <a:pt x="0" y="27341"/>
                    </a:cubicBezTo>
                    <a:cubicBezTo>
                      <a:pt x="0" y="12241"/>
                      <a:pt x="12241" y="0"/>
                      <a:pt x="27341" y="0"/>
                    </a:cubicBezTo>
                    <a:cubicBezTo>
                      <a:pt x="42441" y="0"/>
                      <a:pt x="54682" y="12241"/>
                      <a:pt x="54682" y="27341"/>
                    </a:cubicBezTo>
                    <a:close/>
                  </a:path>
                </a:pathLst>
              </a:custGeom>
              <a:solidFill>
                <a:srgbClr val="006EAF"/>
              </a:solidFill>
              <a:ln w="4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E2737BF1-0BA6-8181-FA9C-0845BD5A7BE1}"/>
                  </a:ext>
                </a:extLst>
              </p:cNvPr>
              <p:cNvSpPr/>
              <p:nvPr/>
            </p:nvSpPr>
            <p:spPr>
              <a:xfrm>
                <a:off x="9088912" y="3756133"/>
                <a:ext cx="91136" cy="91136"/>
              </a:xfrm>
              <a:custGeom>
                <a:avLst/>
                <a:gdLst>
                  <a:gd name="connsiteX0" fmla="*/ 0 w 91136"/>
                  <a:gd name="connsiteY0" fmla="*/ 0 h 91136"/>
                  <a:gd name="connsiteX1" fmla="*/ 91136 w 91136"/>
                  <a:gd name="connsiteY1" fmla="*/ 0 h 91136"/>
                  <a:gd name="connsiteX2" fmla="*/ 91136 w 91136"/>
                  <a:gd name="connsiteY2" fmla="*/ 91136 h 91136"/>
                  <a:gd name="connsiteX3" fmla="*/ 0 w 91136"/>
                  <a:gd name="connsiteY3" fmla="*/ 91136 h 9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136" h="91136">
                    <a:moveTo>
                      <a:pt x="0" y="0"/>
                    </a:moveTo>
                    <a:lnTo>
                      <a:pt x="91136" y="0"/>
                    </a:lnTo>
                    <a:lnTo>
                      <a:pt x="91136" y="91136"/>
                    </a:lnTo>
                    <a:lnTo>
                      <a:pt x="0" y="91136"/>
                    </a:lnTo>
                    <a:close/>
                  </a:path>
                </a:pathLst>
              </a:custGeom>
              <a:noFill/>
              <a:ln w="4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Graphic 8">
              <a:extLst>
                <a:ext uri="{FF2B5EF4-FFF2-40B4-BE49-F238E27FC236}">
                  <a16:creationId xmlns:a16="http://schemas.microsoft.com/office/drawing/2014/main" id="{3DF2E52A-2B8E-2382-9504-C645959844E4}"/>
                </a:ext>
              </a:extLst>
            </p:cNvPr>
            <p:cNvGrpSpPr/>
            <p:nvPr/>
          </p:nvGrpSpPr>
          <p:grpSpPr>
            <a:xfrm>
              <a:off x="6501829" y="3856884"/>
              <a:ext cx="798170" cy="45568"/>
              <a:chOff x="6501829" y="3856884"/>
              <a:chExt cx="798170" cy="45568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0B8CC1A-A4EF-1F3C-84A5-1603D7E55B35}"/>
                  </a:ext>
                </a:extLst>
              </p:cNvPr>
              <p:cNvSpPr/>
              <p:nvPr/>
            </p:nvSpPr>
            <p:spPr>
              <a:xfrm>
                <a:off x="6536005" y="3879668"/>
                <a:ext cx="729818" cy="4556"/>
              </a:xfrm>
              <a:custGeom>
                <a:avLst/>
                <a:gdLst>
                  <a:gd name="connsiteX0" fmla="*/ 0 w 729818"/>
                  <a:gd name="connsiteY0" fmla="*/ 0 h 4556"/>
                  <a:gd name="connsiteX1" fmla="*/ 729818 w 729818"/>
                  <a:gd name="connsiteY1" fmla="*/ 0 h 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9818" h="4556">
                    <a:moveTo>
                      <a:pt x="0" y="0"/>
                    </a:moveTo>
                    <a:lnTo>
                      <a:pt x="729818" y="0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C85E00D-A453-9D89-2743-AA505E2AC7FF}"/>
                  </a:ext>
                </a:extLst>
              </p:cNvPr>
              <p:cNvSpPr/>
              <p:nvPr/>
            </p:nvSpPr>
            <p:spPr>
              <a:xfrm>
                <a:off x="6501829" y="3856884"/>
                <a:ext cx="45568" cy="45568"/>
              </a:xfrm>
              <a:custGeom>
                <a:avLst/>
                <a:gdLst>
                  <a:gd name="connsiteX0" fmla="*/ 0 w 45568"/>
                  <a:gd name="connsiteY0" fmla="*/ 22784 h 45568"/>
                  <a:gd name="connsiteX1" fmla="*/ 45568 w 45568"/>
                  <a:gd name="connsiteY1" fmla="*/ 0 h 45568"/>
                  <a:gd name="connsiteX2" fmla="*/ 34176 w 45568"/>
                  <a:gd name="connsiteY2" fmla="*/ 22784 h 45568"/>
                  <a:gd name="connsiteX3" fmla="*/ 45568 w 45568"/>
                  <a:gd name="connsiteY3" fmla="*/ 45568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0" y="22784"/>
                    </a:moveTo>
                    <a:lnTo>
                      <a:pt x="45568" y="0"/>
                    </a:lnTo>
                    <a:lnTo>
                      <a:pt x="34176" y="22784"/>
                    </a:lnTo>
                    <a:lnTo>
                      <a:pt x="45568" y="45568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C31C5B9-02CD-144F-7F34-B1199BF3DFC1}"/>
                  </a:ext>
                </a:extLst>
              </p:cNvPr>
              <p:cNvSpPr/>
              <p:nvPr/>
            </p:nvSpPr>
            <p:spPr>
              <a:xfrm>
                <a:off x="7254431" y="3856884"/>
                <a:ext cx="45568" cy="45568"/>
              </a:xfrm>
              <a:custGeom>
                <a:avLst/>
                <a:gdLst>
                  <a:gd name="connsiteX0" fmla="*/ 45568 w 45568"/>
                  <a:gd name="connsiteY0" fmla="*/ 22784 h 45568"/>
                  <a:gd name="connsiteX1" fmla="*/ 0 w 45568"/>
                  <a:gd name="connsiteY1" fmla="*/ 45568 h 45568"/>
                  <a:gd name="connsiteX2" fmla="*/ 11392 w 45568"/>
                  <a:gd name="connsiteY2" fmla="*/ 22784 h 45568"/>
                  <a:gd name="connsiteX3" fmla="*/ 0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45568" y="22784"/>
                    </a:moveTo>
                    <a:lnTo>
                      <a:pt x="0" y="45568"/>
                    </a:lnTo>
                    <a:lnTo>
                      <a:pt x="11392" y="227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Graphic 8">
              <a:extLst>
                <a:ext uri="{FF2B5EF4-FFF2-40B4-BE49-F238E27FC236}">
                  <a16:creationId xmlns:a16="http://schemas.microsoft.com/office/drawing/2014/main" id="{56B674AE-A098-7450-76AC-99CA3F86E15A}"/>
                </a:ext>
              </a:extLst>
            </p:cNvPr>
            <p:cNvGrpSpPr/>
            <p:nvPr/>
          </p:nvGrpSpPr>
          <p:grpSpPr>
            <a:xfrm>
              <a:off x="2352579" y="3856884"/>
              <a:ext cx="367370" cy="663198"/>
              <a:chOff x="2352579" y="3856884"/>
              <a:chExt cx="367370" cy="663198"/>
            </a:xfrm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2533AD9-D579-8ADC-8648-62E87A201CD8}"/>
                  </a:ext>
                </a:extLst>
              </p:cNvPr>
              <p:cNvSpPr/>
              <p:nvPr/>
            </p:nvSpPr>
            <p:spPr>
              <a:xfrm>
                <a:off x="2386755" y="3879668"/>
                <a:ext cx="299017" cy="617630"/>
              </a:xfrm>
              <a:custGeom>
                <a:avLst/>
                <a:gdLst>
                  <a:gd name="connsiteX0" fmla="*/ 299018 w 299017"/>
                  <a:gd name="connsiteY0" fmla="*/ 617630 h 617630"/>
                  <a:gd name="connsiteX1" fmla="*/ 217542 w 299017"/>
                  <a:gd name="connsiteY1" fmla="*/ 617630 h 617630"/>
                  <a:gd name="connsiteX2" fmla="*/ 217542 w 299017"/>
                  <a:gd name="connsiteY2" fmla="*/ 0 h 617630"/>
                  <a:gd name="connsiteX3" fmla="*/ 0 w 299017"/>
                  <a:gd name="connsiteY3" fmla="*/ 0 h 617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9017" h="617630">
                    <a:moveTo>
                      <a:pt x="299018" y="617630"/>
                    </a:moveTo>
                    <a:lnTo>
                      <a:pt x="217542" y="617630"/>
                    </a:lnTo>
                    <a:lnTo>
                      <a:pt x="217542" y="0"/>
                    </a:lnTo>
                    <a:lnTo>
                      <a:pt x="0" y="0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2C1FEBD3-D57D-5F87-EF4D-49E30D688DE9}"/>
                  </a:ext>
                </a:extLst>
              </p:cNvPr>
              <p:cNvSpPr/>
              <p:nvPr/>
            </p:nvSpPr>
            <p:spPr>
              <a:xfrm>
                <a:off x="2674381" y="4474514"/>
                <a:ext cx="45568" cy="45568"/>
              </a:xfrm>
              <a:custGeom>
                <a:avLst/>
                <a:gdLst>
                  <a:gd name="connsiteX0" fmla="*/ 45568 w 45568"/>
                  <a:gd name="connsiteY0" fmla="*/ 22784 h 45568"/>
                  <a:gd name="connsiteX1" fmla="*/ 0 w 45568"/>
                  <a:gd name="connsiteY1" fmla="*/ 45568 h 45568"/>
                  <a:gd name="connsiteX2" fmla="*/ 11392 w 45568"/>
                  <a:gd name="connsiteY2" fmla="*/ 22784 h 45568"/>
                  <a:gd name="connsiteX3" fmla="*/ 0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45568" y="22784"/>
                    </a:moveTo>
                    <a:lnTo>
                      <a:pt x="0" y="45568"/>
                    </a:lnTo>
                    <a:lnTo>
                      <a:pt x="11392" y="227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B72CAA55-651E-6373-EDB5-690E20A8CF73}"/>
                  </a:ext>
                </a:extLst>
              </p:cNvPr>
              <p:cNvSpPr/>
              <p:nvPr/>
            </p:nvSpPr>
            <p:spPr>
              <a:xfrm>
                <a:off x="2352579" y="3856884"/>
                <a:ext cx="45568" cy="45568"/>
              </a:xfrm>
              <a:custGeom>
                <a:avLst/>
                <a:gdLst>
                  <a:gd name="connsiteX0" fmla="*/ 0 w 45568"/>
                  <a:gd name="connsiteY0" fmla="*/ 22784 h 45568"/>
                  <a:gd name="connsiteX1" fmla="*/ 45568 w 45568"/>
                  <a:gd name="connsiteY1" fmla="*/ 0 h 45568"/>
                  <a:gd name="connsiteX2" fmla="*/ 34176 w 45568"/>
                  <a:gd name="connsiteY2" fmla="*/ 22784 h 45568"/>
                  <a:gd name="connsiteX3" fmla="*/ 45568 w 45568"/>
                  <a:gd name="connsiteY3" fmla="*/ 45568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0" y="22784"/>
                    </a:moveTo>
                    <a:lnTo>
                      <a:pt x="45568" y="0"/>
                    </a:lnTo>
                    <a:lnTo>
                      <a:pt x="34176" y="22784"/>
                    </a:lnTo>
                    <a:lnTo>
                      <a:pt x="45568" y="45568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7" name="Graphic 8">
              <a:extLst>
                <a:ext uri="{FF2B5EF4-FFF2-40B4-BE49-F238E27FC236}">
                  <a16:creationId xmlns:a16="http://schemas.microsoft.com/office/drawing/2014/main" id="{918703B8-7E11-B582-9E43-E8ED5DF150DA}"/>
                </a:ext>
              </a:extLst>
            </p:cNvPr>
            <p:cNvGrpSpPr/>
            <p:nvPr/>
          </p:nvGrpSpPr>
          <p:grpSpPr>
            <a:xfrm>
              <a:off x="7320368" y="4497298"/>
              <a:ext cx="544174" cy="247070"/>
              <a:chOff x="7320368" y="4497298"/>
              <a:chExt cx="544174" cy="247070"/>
            </a:xfrm>
            <a:solidFill>
              <a:srgbClr val="A20025"/>
            </a:solidFill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82BEFC2-ECF9-ADF7-86BD-66E527A32344}"/>
                  </a:ext>
                </a:extLst>
              </p:cNvPr>
              <p:cNvSpPr/>
              <p:nvPr/>
            </p:nvSpPr>
            <p:spPr>
              <a:xfrm>
                <a:off x="7320368" y="4497298"/>
                <a:ext cx="544174" cy="247070"/>
              </a:xfrm>
              <a:custGeom>
                <a:avLst/>
                <a:gdLst>
                  <a:gd name="connsiteX0" fmla="*/ 0 w 544174"/>
                  <a:gd name="connsiteY0" fmla="*/ 0 h 247070"/>
                  <a:gd name="connsiteX1" fmla="*/ 544174 w 544174"/>
                  <a:gd name="connsiteY1" fmla="*/ 0 h 247070"/>
                  <a:gd name="connsiteX2" fmla="*/ 544174 w 544174"/>
                  <a:gd name="connsiteY2" fmla="*/ 247070 h 247070"/>
                  <a:gd name="connsiteX3" fmla="*/ 0 w 544174"/>
                  <a:gd name="connsiteY3" fmla="*/ 247070 h 24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174" h="247070">
                    <a:moveTo>
                      <a:pt x="0" y="0"/>
                    </a:moveTo>
                    <a:lnTo>
                      <a:pt x="544174" y="0"/>
                    </a:lnTo>
                    <a:lnTo>
                      <a:pt x="544174" y="247070"/>
                    </a:lnTo>
                    <a:lnTo>
                      <a:pt x="0" y="247070"/>
                    </a:lnTo>
                    <a:close/>
                  </a:path>
                </a:pathLst>
              </a:custGeom>
              <a:solidFill>
                <a:srgbClr val="A20025"/>
              </a:solidFill>
              <a:ln w="18215" cap="flat">
                <a:solidFill>
                  <a:srgbClr val="6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E45951DA-E766-4D39-44F6-F53C7DDD0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26338" y="4590986"/>
                <a:ext cx="533146" cy="77465"/>
              </a:xfrm>
              <a:custGeom>
                <a:avLst/>
                <a:gdLst>
                  <a:gd name="connsiteX0" fmla="*/ 0 w 533146"/>
                  <a:gd name="connsiteY0" fmla="*/ 0 h 77465"/>
                  <a:gd name="connsiteX1" fmla="*/ 533147 w 533146"/>
                  <a:gd name="connsiteY1" fmla="*/ 0 h 77465"/>
                  <a:gd name="connsiteX2" fmla="*/ 533147 w 533146"/>
                  <a:gd name="connsiteY2" fmla="*/ 77466 h 77465"/>
                  <a:gd name="connsiteX3" fmla="*/ 0 w 533146"/>
                  <a:gd name="connsiteY3" fmla="*/ 77466 h 7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146" h="77465">
                    <a:moveTo>
                      <a:pt x="0" y="0"/>
                    </a:moveTo>
                    <a:lnTo>
                      <a:pt x="533147" y="0"/>
                    </a:lnTo>
                    <a:lnTo>
                      <a:pt x="533147" y="77466"/>
                    </a:lnTo>
                    <a:lnTo>
                      <a:pt x="0" y="77466"/>
                    </a:lnTo>
                    <a:close/>
                  </a:path>
                </a:pathLst>
              </a:custGeom>
            </p:spPr>
          </p:pic>
        </p:grpSp>
        <p:grpSp>
          <p:nvGrpSpPr>
            <p:cNvPr id="200" name="Graphic 8">
              <a:extLst>
                <a:ext uri="{FF2B5EF4-FFF2-40B4-BE49-F238E27FC236}">
                  <a16:creationId xmlns:a16="http://schemas.microsoft.com/office/drawing/2014/main" id="{29AF2059-C7D6-F58F-2371-FE941CB98855}"/>
                </a:ext>
              </a:extLst>
            </p:cNvPr>
            <p:cNvGrpSpPr/>
            <p:nvPr/>
          </p:nvGrpSpPr>
          <p:grpSpPr>
            <a:xfrm>
              <a:off x="5891808" y="4023572"/>
              <a:ext cx="3265228" cy="926672"/>
              <a:chOff x="5891808" y="4023572"/>
              <a:chExt cx="3265228" cy="926672"/>
            </a:xfrm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9D47290-2C29-1F56-E20F-5857AAA880DF}"/>
                  </a:ext>
                </a:extLst>
              </p:cNvPr>
              <p:cNvSpPr/>
              <p:nvPr/>
            </p:nvSpPr>
            <p:spPr>
              <a:xfrm>
                <a:off x="5914592" y="4057748"/>
                <a:ext cx="3219660" cy="892496"/>
              </a:xfrm>
              <a:custGeom>
                <a:avLst/>
                <a:gdLst>
                  <a:gd name="connsiteX0" fmla="*/ 0 w 3219660"/>
                  <a:gd name="connsiteY0" fmla="*/ 0 h 892496"/>
                  <a:gd name="connsiteX1" fmla="*/ 0 w 3219660"/>
                  <a:gd name="connsiteY1" fmla="*/ 892497 h 892496"/>
                  <a:gd name="connsiteX2" fmla="*/ 3219660 w 3219660"/>
                  <a:gd name="connsiteY2" fmla="*/ 892497 h 892496"/>
                  <a:gd name="connsiteX3" fmla="*/ 3219660 w 3219660"/>
                  <a:gd name="connsiteY3" fmla="*/ 41148 h 89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660" h="892496">
                    <a:moveTo>
                      <a:pt x="0" y="0"/>
                    </a:moveTo>
                    <a:lnTo>
                      <a:pt x="0" y="892497"/>
                    </a:lnTo>
                    <a:lnTo>
                      <a:pt x="3219660" y="892497"/>
                    </a:lnTo>
                    <a:lnTo>
                      <a:pt x="3219660" y="41148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963BEBD-D362-256D-7445-E1D9AA1C0FF3}"/>
                  </a:ext>
                </a:extLst>
              </p:cNvPr>
              <p:cNvSpPr/>
              <p:nvPr/>
            </p:nvSpPr>
            <p:spPr>
              <a:xfrm>
                <a:off x="5891808" y="4023572"/>
                <a:ext cx="45568" cy="45568"/>
              </a:xfrm>
              <a:custGeom>
                <a:avLst/>
                <a:gdLst>
                  <a:gd name="connsiteX0" fmla="*/ 22784 w 45568"/>
                  <a:gd name="connsiteY0" fmla="*/ 0 h 45568"/>
                  <a:gd name="connsiteX1" fmla="*/ 45568 w 45568"/>
                  <a:gd name="connsiteY1" fmla="*/ 45568 h 45568"/>
                  <a:gd name="connsiteX2" fmla="*/ 22784 w 45568"/>
                  <a:gd name="connsiteY2" fmla="*/ 34176 h 45568"/>
                  <a:gd name="connsiteX3" fmla="*/ 0 w 45568"/>
                  <a:gd name="connsiteY3" fmla="*/ 45568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22784" y="0"/>
                    </a:moveTo>
                    <a:lnTo>
                      <a:pt x="45568" y="45568"/>
                    </a:lnTo>
                    <a:lnTo>
                      <a:pt x="22784" y="34176"/>
                    </a:lnTo>
                    <a:lnTo>
                      <a:pt x="0" y="45568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4E66F1E-6969-12D0-86D1-0A900626BF03}"/>
                  </a:ext>
                </a:extLst>
              </p:cNvPr>
              <p:cNvSpPr/>
              <p:nvPr/>
            </p:nvSpPr>
            <p:spPr>
              <a:xfrm>
                <a:off x="9111468" y="4064720"/>
                <a:ext cx="45568" cy="45568"/>
              </a:xfrm>
              <a:custGeom>
                <a:avLst/>
                <a:gdLst>
                  <a:gd name="connsiteX0" fmla="*/ 22784 w 45568"/>
                  <a:gd name="connsiteY0" fmla="*/ 0 h 45568"/>
                  <a:gd name="connsiteX1" fmla="*/ 45568 w 45568"/>
                  <a:gd name="connsiteY1" fmla="*/ 45568 h 45568"/>
                  <a:gd name="connsiteX2" fmla="*/ 22784 w 45568"/>
                  <a:gd name="connsiteY2" fmla="*/ 34176 h 45568"/>
                  <a:gd name="connsiteX3" fmla="*/ 0 w 45568"/>
                  <a:gd name="connsiteY3" fmla="*/ 45568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22784" y="0"/>
                    </a:moveTo>
                    <a:lnTo>
                      <a:pt x="45568" y="45568"/>
                    </a:lnTo>
                    <a:lnTo>
                      <a:pt x="22784" y="34176"/>
                    </a:lnTo>
                    <a:lnTo>
                      <a:pt x="0" y="45568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Graphic 8">
              <a:extLst>
                <a:ext uri="{FF2B5EF4-FFF2-40B4-BE49-F238E27FC236}">
                  <a16:creationId xmlns:a16="http://schemas.microsoft.com/office/drawing/2014/main" id="{EE795546-437A-5AEA-A533-14AF0A0C6585}"/>
                </a:ext>
              </a:extLst>
            </p:cNvPr>
            <p:cNvGrpSpPr/>
            <p:nvPr/>
          </p:nvGrpSpPr>
          <p:grpSpPr>
            <a:xfrm>
              <a:off x="10120529" y="3962010"/>
              <a:ext cx="267621" cy="267621"/>
              <a:chOff x="10120529" y="3962010"/>
              <a:chExt cx="267621" cy="26762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5418872A-4978-69AB-071F-CBA524A94F02}"/>
                  </a:ext>
                </a:extLst>
              </p:cNvPr>
              <p:cNvSpPr/>
              <p:nvPr/>
            </p:nvSpPr>
            <p:spPr>
              <a:xfrm>
                <a:off x="10120529" y="3962010"/>
                <a:ext cx="267621" cy="267621"/>
              </a:xfrm>
              <a:custGeom>
                <a:avLst/>
                <a:gdLst>
                  <a:gd name="connsiteX0" fmla="*/ 0 w 267621"/>
                  <a:gd name="connsiteY0" fmla="*/ 0 h 267621"/>
                  <a:gd name="connsiteX1" fmla="*/ 267621 w 267621"/>
                  <a:gd name="connsiteY1" fmla="*/ 0 h 267621"/>
                  <a:gd name="connsiteX2" fmla="*/ 267621 w 267621"/>
                  <a:gd name="connsiteY2" fmla="*/ 267621 h 267621"/>
                  <a:gd name="connsiteX3" fmla="*/ 0 w 267621"/>
                  <a:gd name="connsiteY3" fmla="*/ 267621 h 26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621" h="267621">
                    <a:moveTo>
                      <a:pt x="0" y="0"/>
                    </a:moveTo>
                    <a:lnTo>
                      <a:pt x="267621" y="0"/>
                    </a:lnTo>
                    <a:lnTo>
                      <a:pt x="267621" y="267621"/>
                    </a:lnTo>
                    <a:lnTo>
                      <a:pt x="0" y="267621"/>
                    </a:lnTo>
                    <a:close/>
                  </a:path>
                </a:pathLst>
              </a:custGeom>
              <a:noFill/>
              <a:ln w="4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5C7E7D0-189E-DA9B-E575-88515FD71A9A}"/>
                  </a:ext>
                </a:extLst>
              </p:cNvPr>
              <p:cNvSpPr/>
              <p:nvPr/>
            </p:nvSpPr>
            <p:spPr>
              <a:xfrm>
                <a:off x="10121959" y="3968857"/>
                <a:ext cx="263802" cy="255442"/>
              </a:xfrm>
              <a:custGeom>
                <a:avLst/>
                <a:gdLst>
                  <a:gd name="connsiteX0" fmla="*/ 185308 w 263802"/>
                  <a:gd name="connsiteY0" fmla="*/ 165719 h 255442"/>
                  <a:gd name="connsiteX1" fmla="*/ 213423 w 263802"/>
                  <a:gd name="connsiteY1" fmla="*/ 165719 h 255442"/>
                  <a:gd name="connsiteX2" fmla="*/ 257442 w 263802"/>
                  <a:gd name="connsiteY2" fmla="*/ 144895 h 255442"/>
                  <a:gd name="connsiteX3" fmla="*/ 257716 w 263802"/>
                  <a:gd name="connsiteY3" fmla="*/ 144484 h 255442"/>
                  <a:gd name="connsiteX4" fmla="*/ 258718 w 263802"/>
                  <a:gd name="connsiteY4" fmla="*/ 95635 h 255442"/>
                  <a:gd name="connsiteX5" fmla="*/ 258536 w 263802"/>
                  <a:gd name="connsiteY5" fmla="*/ 95316 h 255442"/>
                  <a:gd name="connsiteX6" fmla="*/ 221944 w 263802"/>
                  <a:gd name="connsiteY6" fmla="*/ 70300 h 255442"/>
                  <a:gd name="connsiteX7" fmla="*/ 204218 w 263802"/>
                  <a:gd name="connsiteY7" fmla="*/ 39951 h 255442"/>
                  <a:gd name="connsiteX8" fmla="*/ 203626 w 263802"/>
                  <a:gd name="connsiteY8" fmla="*/ 39632 h 255442"/>
                  <a:gd name="connsiteX9" fmla="*/ 179338 w 263802"/>
                  <a:gd name="connsiteY9" fmla="*/ 38083 h 255442"/>
                  <a:gd name="connsiteX10" fmla="*/ 169450 w 263802"/>
                  <a:gd name="connsiteY10" fmla="*/ 44098 h 255442"/>
                  <a:gd name="connsiteX11" fmla="*/ 131583 w 263802"/>
                  <a:gd name="connsiteY11" fmla="*/ 5410 h 255442"/>
                  <a:gd name="connsiteX12" fmla="*/ 131401 w 263802"/>
                  <a:gd name="connsiteY12" fmla="*/ 5365 h 255442"/>
                  <a:gd name="connsiteX13" fmla="*/ 109756 w 263802"/>
                  <a:gd name="connsiteY13" fmla="*/ 261 h 255442"/>
                  <a:gd name="connsiteX14" fmla="*/ 109756 w 263802"/>
                  <a:gd name="connsiteY14" fmla="*/ 261 h 255442"/>
                  <a:gd name="connsiteX15" fmla="*/ 58219 w 263802"/>
                  <a:gd name="connsiteY15" fmla="*/ 16894 h 255442"/>
                  <a:gd name="connsiteX16" fmla="*/ 58082 w 263802"/>
                  <a:gd name="connsiteY16" fmla="*/ 17030 h 255442"/>
                  <a:gd name="connsiteX17" fmla="*/ 35070 w 263802"/>
                  <a:gd name="connsiteY17" fmla="*/ 71256 h 255442"/>
                  <a:gd name="connsiteX18" fmla="*/ 12969 w 263802"/>
                  <a:gd name="connsiteY18" fmla="*/ 84015 h 255442"/>
                  <a:gd name="connsiteX19" fmla="*/ 12742 w 263802"/>
                  <a:gd name="connsiteY19" fmla="*/ 84243 h 255442"/>
                  <a:gd name="connsiteX20" fmla="*/ 347 w 263802"/>
                  <a:gd name="connsiteY20" fmla="*/ 125984 h 255442"/>
                  <a:gd name="connsiteX21" fmla="*/ 392 w 263802"/>
                  <a:gd name="connsiteY21" fmla="*/ 126303 h 255442"/>
                  <a:gd name="connsiteX22" fmla="*/ 18893 w 263802"/>
                  <a:gd name="connsiteY22" fmla="*/ 155649 h 255442"/>
                  <a:gd name="connsiteX23" fmla="*/ 47646 w 263802"/>
                  <a:gd name="connsiteY23" fmla="*/ 165719 h 255442"/>
                  <a:gd name="connsiteX24" fmla="*/ 77631 w 263802"/>
                  <a:gd name="connsiteY24" fmla="*/ 165719 h 255442"/>
                  <a:gd name="connsiteX25" fmla="*/ 77631 w 263802"/>
                  <a:gd name="connsiteY25" fmla="*/ 155603 h 255442"/>
                  <a:gd name="connsiteX26" fmla="*/ 47646 w 263802"/>
                  <a:gd name="connsiteY26" fmla="*/ 155603 h 255442"/>
                  <a:gd name="connsiteX27" fmla="*/ 24908 w 263802"/>
                  <a:gd name="connsiteY27" fmla="*/ 147537 h 255442"/>
                  <a:gd name="connsiteX28" fmla="*/ 10418 w 263802"/>
                  <a:gd name="connsiteY28" fmla="*/ 124708 h 255442"/>
                  <a:gd name="connsiteX29" fmla="*/ 20306 w 263802"/>
                  <a:gd name="connsiteY29" fmla="*/ 91033 h 255442"/>
                  <a:gd name="connsiteX30" fmla="*/ 41632 w 263802"/>
                  <a:gd name="connsiteY30" fmla="*/ 79504 h 255442"/>
                  <a:gd name="connsiteX31" fmla="*/ 45095 w 263802"/>
                  <a:gd name="connsiteY31" fmla="*/ 74310 h 255442"/>
                  <a:gd name="connsiteX32" fmla="*/ 65008 w 263802"/>
                  <a:gd name="connsiteY32" fmla="*/ 24413 h 255442"/>
                  <a:gd name="connsiteX33" fmla="*/ 127664 w 263802"/>
                  <a:gd name="connsiteY33" fmla="*/ 14752 h 255442"/>
                  <a:gd name="connsiteX34" fmla="*/ 163253 w 263802"/>
                  <a:gd name="connsiteY34" fmla="*/ 54442 h 255442"/>
                  <a:gd name="connsiteX35" fmla="*/ 171819 w 263802"/>
                  <a:gd name="connsiteY35" fmla="*/ 55854 h 255442"/>
                  <a:gd name="connsiteX36" fmla="*/ 182665 w 263802"/>
                  <a:gd name="connsiteY36" fmla="*/ 47652 h 255442"/>
                  <a:gd name="connsiteX37" fmla="*/ 199480 w 263802"/>
                  <a:gd name="connsiteY37" fmla="*/ 48928 h 255442"/>
                  <a:gd name="connsiteX38" fmla="*/ 212421 w 263802"/>
                  <a:gd name="connsiteY38" fmla="*/ 74720 h 255442"/>
                  <a:gd name="connsiteX39" fmla="*/ 216522 w 263802"/>
                  <a:gd name="connsiteY39" fmla="*/ 79276 h 255442"/>
                  <a:gd name="connsiteX40" fmla="*/ 249741 w 263802"/>
                  <a:gd name="connsiteY40" fmla="*/ 100374 h 255442"/>
                  <a:gd name="connsiteX41" fmla="*/ 248784 w 263802"/>
                  <a:gd name="connsiteY41" fmla="*/ 139609 h 255442"/>
                  <a:gd name="connsiteX42" fmla="*/ 213423 w 263802"/>
                  <a:gd name="connsiteY42" fmla="*/ 155603 h 255442"/>
                  <a:gd name="connsiteX43" fmla="*/ 185308 w 263802"/>
                  <a:gd name="connsiteY43" fmla="*/ 155603 h 255442"/>
                  <a:gd name="connsiteX44" fmla="*/ 152226 w 263802"/>
                  <a:gd name="connsiteY44" fmla="*/ 155603 h 255442"/>
                  <a:gd name="connsiteX45" fmla="*/ 110622 w 263802"/>
                  <a:gd name="connsiteY45" fmla="*/ 155603 h 255442"/>
                  <a:gd name="connsiteX46" fmla="*/ 110622 w 263802"/>
                  <a:gd name="connsiteY46" fmla="*/ 165719 h 255442"/>
                  <a:gd name="connsiteX47" fmla="*/ 152226 w 263802"/>
                  <a:gd name="connsiteY47" fmla="*/ 165719 h 255442"/>
                  <a:gd name="connsiteX48" fmla="*/ 94627 w 263802"/>
                  <a:gd name="connsiteY48" fmla="*/ 66244 h 255442"/>
                  <a:gd name="connsiteX49" fmla="*/ 91073 w 263802"/>
                  <a:gd name="connsiteY49" fmla="*/ 67748 h 255442"/>
                  <a:gd name="connsiteX50" fmla="*/ 59449 w 263802"/>
                  <a:gd name="connsiteY50" fmla="*/ 99326 h 255442"/>
                  <a:gd name="connsiteX51" fmla="*/ 66603 w 263802"/>
                  <a:gd name="connsiteY51" fmla="*/ 106526 h 255442"/>
                  <a:gd name="connsiteX52" fmla="*/ 89615 w 263802"/>
                  <a:gd name="connsiteY52" fmla="*/ 83514 h 255442"/>
                  <a:gd name="connsiteX53" fmla="*/ 89615 w 263802"/>
                  <a:gd name="connsiteY53" fmla="*/ 165719 h 255442"/>
                  <a:gd name="connsiteX54" fmla="*/ 99731 w 263802"/>
                  <a:gd name="connsiteY54" fmla="*/ 165719 h 255442"/>
                  <a:gd name="connsiteX55" fmla="*/ 99731 w 263802"/>
                  <a:gd name="connsiteY55" fmla="*/ 83605 h 255442"/>
                  <a:gd name="connsiteX56" fmla="*/ 122469 w 263802"/>
                  <a:gd name="connsiteY56" fmla="*/ 106481 h 255442"/>
                  <a:gd name="connsiteX57" fmla="*/ 129623 w 263802"/>
                  <a:gd name="connsiteY57" fmla="*/ 99372 h 255442"/>
                  <a:gd name="connsiteX58" fmla="*/ 98272 w 263802"/>
                  <a:gd name="connsiteY58" fmla="*/ 67748 h 255442"/>
                  <a:gd name="connsiteX59" fmla="*/ 94627 w 263802"/>
                  <a:gd name="connsiteY59" fmla="*/ 66244 h 255442"/>
                  <a:gd name="connsiteX60" fmla="*/ 168402 w 263802"/>
                  <a:gd name="connsiteY60" fmla="*/ 255443 h 255442"/>
                  <a:gd name="connsiteX61" fmla="*/ 164893 w 263802"/>
                  <a:gd name="connsiteY61" fmla="*/ 253939 h 255442"/>
                  <a:gd name="connsiteX62" fmla="*/ 133223 w 263802"/>
                  <a:gd name="connsiteY62" fmla="*/ 222360 h 255442"/>
                  <a:gd name="connsiteX63" fmla="*/ 140378 w 263802"/>
                  <a:gd name="connsiteY63" fmla="*/ 215206 h 255442"/>
                  <a:gd name="connsiteX64" fmla="*/ 163390 w 263802"/>
                  <a:gd name="connsiteY64" fmla="*/ 238172 h 255442"/>
                  <a:gd name="connsiteX65" fmla="*/ 163390 w 263802"/>
                  <a:gd name="connsiteY65" fmla="*/ 155968 h 255442"/>
                  <a:gd name="connsiteX66" fmla="*/ 173505 w 263802"/>
                  <a:gd name="connsiteY66" fmla="*/ 155968 h 255442"/>
                  <a:gd name="connsiteX67" fmla="*/ 173505 w 263802"/>
                  <a:gd name="connsiteY67" fmla="*/ 238081 h 255442"/>
                  <a:gd name="connsiteX68" fmla="*/ 196244 w 263802"/>
                  <a:gd name="connsiteY68" fmla="*/ 215206 h 255442"/>
                  <a:gd name="connsiteX69" fmla="*/ 203444 w 263802"/>
                  <a:gd name="connsiteY69" fmla="*/ 222315 h 255442"/>
                  <a:gd name="connsiteX70" fmla="*/ 172048 w 263802"/>
                  <a:gd name="connsiteY70" fmla="*/ 253939 h 255442"/>
                  <a:gd name="connsiteX71" fmla="*/ 168402 w 263802"/>
                  <a:gd name="connsiteY71" fmla="*/ 255443 h 25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3802" h="255442">
                    <a:moveTo>
                      <a:pt x="185308" y="165719"/>
                    </a:moveTo>
                    <a:lnTo>
                      <a:pt x="213423" y="165719"/>
                    </a:lnTo>
                    <a:cubicBezTo>
                      <a:pt x="231742" y="165719"/>
                      <a:pt x="248146" y="159476"/>
                      <a:pt x="257442" y="144895"/>
                    </a:cubicBezTo>
                    <a:cubicBezTo>
                      <a:pt x="257533" y="144758"/>
                      <a:pt x="257625" y="144621"/>
                      <a:pt x="257716" y="144484"/>
                    </a:cubicBezTo>
                    <a:cubicBezTo>
                      <a:pt x="265007" y="130313"/>
                      <a:pt x="266237" y="110582"/>
                      <a:pt x="258718" y="95635"/>
                    </a:cubicBezTo>
                    <a:cubicBezTo>
                      <a:pt x="258673" y="95544"/>
                      <a:pt x="258581" y="95453"/>
                      <a:pt x="258536" y="95316"/>
                    </a:cubicBezTo>
                    <a:cubicBezTo>
                      <a:pt x="250926" y="82603"/>
                      <a:pt x="238076" y="74082"/>
                      <a:pt x="221944" y="70300"/>
                    </a:cubicBezTo>
                    <a:cubicBezTo>
                      <a:pt x="220532" y="60047"/>
                      <a:pt x="216431" y="46878"/>
                      <a:pt x="204218" y="39951"/>
                    </a:cubicBezTo>
                    <a:cubicBezTo>
                      <a:pt x="204036" y="39815"/>
                      <a:pt x="203808" y="39723"/>
                      <a:pt x="203626" y="39632"/>
                    </a:cubicBezTo>
                    <a:cubicBezTo>
                      <a:pt x="194194" y="35850"/>
                      <a:pt x="185991" y="35759"/>
                      <a:pt x="179338" y="38083"/>
                    </a:cubicBezTo>
                    <a:cubicBezTo>
                      <a:pt x="175420" y="39496"/>
                      <a:pt x="172276" y="41683"/>
                      <a:pt x="169450" y="44098"/>
                    </a:cubicBezTo>
                    <a:cubicBezTo>
                      <a:pt x="161658" y="27876"/>
                      <a:pt x="149218" y="12929"/>
                      <a:pt x="131583" y="5410"/>
                    </a:cubicBezTo>
                    <a:cubicBezTo>
                      <a:pt x="131492" y="5365"/>
                      <a:pt x="131446" y="5365"/>
                      <a:pt x="131401" y="5365"/>
                    </a:cubicBezTo>
                    <a:cubicBezTo>
                      <a:pt x="123973" y="2494"/>
                      <a:pt x="116728" y="854"/>
                      <a:pt x="109756" y="261"/>
                    </a:cubicBezTo>
                    <a:lnTo>
                      <a:pt x="109756" y="261"/>
                    </a:lnTo>
                    <a:cubicBezTo>
                      <a:pt x="88840" y="-1516"/>
                      <a:pt x="70567" y="5957"/>
                      <a:pt x="58219" y="16894"/>
                    </a:cubicBezTo>
                    <a:cubicBezTo>
                      <a:pt x="58173" y="16939"/>
                      <a:pt x="58127" y="16985"/>
                      <a:pt x="58082" y="17030"/>
                    </a:cubicBezTo>
                    <a:cubicBezTo>
                      <a:pt x="39809" y="34438"/>
                      <a:pt x="34568" y="53120"/>
                      <a:pt x="35070" y="71256"/>
                    </a:cubicBezTo>
                    <a:cubicBezTo>
                      <a:pt x="26868" y="74218"/>
                      <a:pt x="18848" y="78001"/>
                      <a:pt x="12969" y="84015"/>
                    </a:cubicBezTo>
                    <a:cubicBezTo>
                      <a:pt x="12878" y="84107"/>
                      <a:pt x="12787" y="84198"/>
                      <a:pt x="12742" y="84243"/>
                    </a:cubicBezTo>
                    <a:cubicBezTo>
                      <a:pt x="3764" y="94724"/>
                      <a:pt x="-1431" y="109625"/>
                      <a:pt x="347" y="125984"/>
                    </a:cubicBezTo>
                    <a:cubicBezTo>
                      <a:pt x="392" y="126121"/>
                      <a:pt x="392" y="126211"/>
                      <a:pt x="392" y="126303"/>
                    </a:cubicBezTo>
                    <a:cubicBezTo>
                      <a:pt x="2625" y="139107"/>
                      <a:pt x="9961" y="149087"/>
                      <a:pt x="18893" y="155649"/>
                    </a:cubicBezTo>
                    <a:cubicBezTo>
                      <a:pt x="27779" y="162256"/>
                      <a:pt x="38214" y="165719"/>
                      <a:pt x="47646" y="165719"/>
                    </a:cubicBezTo>
                    <a:lnTo>
                      <a:pt x="77631" y="165719"/>
                    </a:lnTo>
                    <a:lnTo>
                      <a:pt x="77631" y="155603"/>
                    </a:lnTo>
                    <a:lnTo>
                      <a:pt x="47646" y="155603"/>
                    </a:lnTo>
                    <a:cubicBezTo>
                      <a:pt x="40766" y="155603"/>
                      <a:pt x="32062" y="152869"/>
                      <a:pt x="24908" y="147537"/>
                    </a:cubicBezTo>
                    <a:cubicBezTo>
                      <a:pt x="17800" y="142252"/>
                      <a:pt x="12195" y="134642"/>
                      <a:pt x="10418" y="124708"/>
                    </a:cubicBezTo>
                    <a:cubicBezTo>
                      <a:pt x="9005" y="111265"/>
                      <a:pt x="13288" y="99281"/>
                      <a:pt x="20306" y="91033"/>
                    </a:cubicBezTo>
                    <a:cubicBezTo>
                      <a:pt x="25136" y="86157"/>
                      <a:pt x="33110" y="82193"/>
                      <a:pt x="41632" y="79504"/>
                    </a:cubicBezTo>
                    <a:cubicBezTo>
                      <a:pt x="43819" y="78775"/>
                      <a:pt x="45277" y="76633"/>
                      <a:pt x="45095" y="74310"/>
                    </a:cubicBezTo>
                    <a:cubicBezTo>
                      <a:pt x="43864" y="57085"/>
                      <a:pt x="47465" y="41182"/>
                      <a:pt x="65008" y="24413"/>
                    </a:cubicBezTo>
                    <a:cubicBezTo>
                      <a:pt x="78815" y="12246"/>
                      <a:pt x="101508" y="4727"/>
                      <a:pt x="127664" y="14752"/>
                    </a:cubicBezTo>
                    <a:cubicBezTo>
                      <a:pt x="144479" y="21952"/>
                      <a:pt x="156737" y="37718"/>
                      <a:pt x="163253" y="54442"/>
                    </a:cubicBezTo>
                    <a:cubicBezTo>
                      <a:pt x="164666" y="57996"/>
                      <a:pt x="169359" y="58771"/>
                      <a:pt x="171819" y="55854"/>
                    </a:cubicBezTo>
                    <a:cubicBezTo>
                      <a:pt x="174964" y="52209"/>
                      <a:pt x="178427" y="49110"/>
                      <a:pt x="182665" y="47652"/>
                    </a:cubicBezTo>
                    <a:cubicBezTo>
                      <a:pt x="186857" y="46194"/>
                      <a:pt x="192006" y="46057"/>
                      <a:pt x="199480" y="48928"/>
                    </a:cubicBezTo>
                    <a:cubicBezTo>
                      <a:pt x="208183" y="54123"/>
                      <a:pt x="211646" y="65971"/>
                      <a:pt x="212421" y="74720"/>
                    </a:cubicBezTo>
                    <a:cubicBezTo>
                      <a:pt x="212603" y="76998"/>
                      <a:pt x="214289" y="78866"/>
                      <a:pt x="216522" y="79276"/>
                    </a:cubicBezTo>
                    <a:cubicBezTo>
                      <a:pt x="232106" y="82056"/>
                      <a:pt x="243088" y="89347"/>
                      <a:pt x="249741" y="100374"/>
                    </a:cubicBezTo>
                    <a:cubicBezTo>
                      <a:pt x="255164" y="111402"/>
                      <a:pt x="254298" y="128672"/>
                      <a:pt x="248784" y="139609"/>
                    </a:cubicBezTo>
                    <a:cubicBezTo>
                      <a:pt x="241585" y="150682"/>
                      <a:pt x="229418" y="155603"/>
                      <a:pt x="213423" y="155603"/>
                    </a:cubicBezTo>
                    <a:lnTo>
                      <a:pt x="185308" y="155603"/>
                    </a:lnTo>
                    <a:close/>
                    <a:moveTo>
                      <a:pt x="152226" y="155603"/>
                    </a:moveTo>
                    <a:lnTo>
                      <a:pt x="110622" y="155603"/>
                    </a:lnTo>
                    <a:lnTo>
                      <a:pt x="110622" y="165719"/>
                    </a:lnTo>
                    <a:lnTo>
                      <a:pt x="152226" y="165719"/>
                    </a:lnTo>
                    <a:close/>
                    <a:moveTo>
                      <a:pt x="94627" y="66244"/>
                    </a:moveTo>
                    <a:cubicBezTo>
                      <a:pt x="93306" y="66290"/>
                      <a:pt x="92030" y="66791"/>
                      <a:pt x="91073" y="67748"/>
                    </a:cubicBezTo>
                    <a:lnTo>
                      <a:pt x="59449" y="99326"/>
                    </a:lnTo>
                    <a:lnTo>
                      <a:pt x="66603" y="106526"/>
                    </a:lnTo>
                    <a:lnTo>
                      <a:pt x="89615" y="83514"/>
                    </a:lnTo>
                    <a:lnTo>
                      <a:pt x="89615" y="165719"/>
                    </a:lnTo>
                    <a:lnTo>
                      <a:pt x="99731" y="165719"/>
                    </a:lnTo>
                    <a:lnTo>
                      <a:pt x="99731" y="83605"/>
                    </a:lnTo>
                    <a:lnTo>
                      <a:pt x="122469" y="106481"/>
                    </a:lnTo>
                    <a:lnTo>
                      <a:pt x="129623" y="99372"/>
                    </a:lnTo>
                    <a:lnTo>
                      <a:pt x="98272" y="67748"/>
                    </a:lnTo>
                    <a:cubicBezTo>
                      <a:pt x="97270" y="66791"/>
                      <a:pt x="95994" y="66244"/>
                      <a:pt x="94627" y="66244"/>
                    </a:cubicBezTo>
                    <a:close/>
                    <a:moveTo>
                      <a:pt x="168402" y="255443"/>
                    </a:moveTo>
                    <a:cubicBezTo>
                      <a:pt x="167081" y="255443"/>
                      <a:pt x="165805" y="254896"/>
                      <a:pt x="164893" y="253939"/>
                    </a:cubicBezTo>
                    <a:lnTo>
                      <a:pt x="133223" y="222360"/>
                    </a:lnTo>
                    <a:lnTo>
                      <a:pt x="140378" y="215206"/>
                    </a:lnTo>
                    <a:lnTo>
                      <a:pt x="163390" y="238172"/>
                    </a:lnTo>
                    <a:lnTo>
                      <a:pt x="163390" y="155968"/>
                    </a:lnTo>
                    <a:lnTo>
                      <a:pt x="173505" y="155968"/>
                    </a:lnTo>
                    <a:lnTo>
                      <a:pt x="173505" y="238081"/>
                    </a:lnTo>
                    <a:lnTo>
                      <a:pt x="196244" y="215206"/>
                    </a:lnTo>
                    <a:lnTo>
                      <a:pt x="203444" y="222315"/>
                    </a:lnTo>
                    <a:lnTo>
                      <a:pt x="172048" y="253939"/>
                    </a:lnTo>
                    <a:cubicBezTo>
                      <a:pt x="171091" y="254896"/>
                      <a:pt x="169769" y="255443"/>
                      <a:pt x="168402" y="255443"/>
                    </a:cubicBezTo>
                    <a:close/>
                  </a:path>
                </a:pathLst>
              </a:custGeom>
              <a:solidFill>
                <a:srgbClr val="232F3D"/>
              </a:solidFill>
              <a:ln w="4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89EA961-9736-D7B0-C5E6-F1E3FD636271}"/>
                </a:ext>
              </a:extLst>
            </p:cNvPr>
            <p:cNvSpPr/>
            <p:nvPr/>
          </p:nvSpPr>
          <p:spPr>
            <a:xfrm>
              <a:off x="10177215" y="3056116"/>
              <a:ext cx="181406" cy="247070"/>
            </a:xfrm>
            <a:custGeom>
              <a:avLst/>
              <a:gdLst>
                <a:gd name="connsiteX0" fmla="*/ 0 w 181406"/>
                <a:gd name="connsiteY0" fmla="*/ 247070 h 247070"/>
                <a:gd name="connsiteX1" fmla="*/ 90681 w 181406"/>
                <a:gd name="connsiteY1" fmla="*/ 98837 h 247070"/>
                <a:gd name="connsiteX2" fmla="*/ 90681 w 181406"/>
                <a:gd name="connsiteY2" fmla="*/ 0 h 247070"/>
                <a:gd name="connsiteX3" fmla="*/ 90681 w 181406"/>
                <a:gd name="connsiteY3" fmla="*/ 98837 h 247070"/>
                <a:gd name="connsiteX4" fmla="*/ 181406 w 181406"/>
                <a:gd name="connsiteY4" fmla="*/ 247070 h 24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06" h="247070">
                  <a:moveTo>
                    <a:pt x="0" y="247070"/>
                  </a:moveTo>
                  <a:cubicBezTo>
                    <a:pt x="0" y="148233"/>
                    <a:pt x="0" y="98837"/>
                    <a:pt x="90681" y="98837"/>
                  </a:cubicBezTo>
                  <a:cubicBezTo>
                    <a:pt x="30257" y="98837"/>
                    <a:pt x="30257" y="0"/>
                    <a:pt x="90681" y="0"/>
                  </a:cubicBezTo>
                  <a:cubicBezTo>
                    <a:pt x="151150" y="0"/>
                    <a:pt x="151150" y="98837"/>
                    <a:pt x="90681" y="98837"/>
                  </a:cubicBezTo>
                  <a:cubicBezTo>
                    <a:pt x="181406" y="98837"/>
                    <a:pt x="181406" y="148233"/>
                    <a:pt x="181406" y="247070"/>
                  </a:cubicBezTo>
                  <a:close/>
                </a:path>
              </a:pathLst>
            </a:custGeom>
            <a:solidFill>
              <a:srgbClr val="FFFFFF"/>
            </a:solidFill>
            <a:ln w="45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C2CA809-1076-19C4-9221-4EA1058ABD8E}"/>
                </a:ext>
              </a:extLst>
            </p:cNvPr>
            <p:cNvSpPr/>
            <p:nvPr/>
          </p:nvSpPr>
          <p:spPr>
            <a:xfrm>
              <a:off x="4826289" y="6226699"/>
              <a:ext cx="1700510" cy="4556"/>
            </a:xfrm>
            <a:custGeom>
              <a:avLst/>
              <a:gdLst>
                <a:gd name="connsiteX0" fmla="*/ 1700511 w 1700510"/>
                <a:gd name="connsiteY0" fmla="*/ 0 h 4556"/>
                <a:gd name="connsiteX1" fmla="*/ 0 w 1700510"/>
                <a:gd name="connsiteY1" fmla="*/ 0 h 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0510" h="4556">
                  <a:moveTo>
                    <a:pt x="1700511" y="0"/>
                  </a:moveTo>
                  <a:lnTo>
                    <a:pt x="0" y="0"/>
                  </a:lnTo>
                </a:path>
              </a:pathLst>
            </a:custGeom>
            <a:noFill/>
            <a:ln w="18215" cap="flat">
              <a:solidFill>
                <a:srgbClr val="000000"/>
              </a:solidFill>
              <a:custDash>
                <a:ds d="600000" sp="6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9" name="Graphic 8">
              <a:extLst>
                <a:ext uri="{FF2B5EF4-FFF2-40B4-BE49-F238E27FC236}">
                  <a16:creationId xmlns:a16="http://schemas.microsoft.com/office/drawing/2014/main" id="{8452293D-E789-F6F0-2160-22470714E60E}"/>
                </a:ext>
              </a:extLst>
            </p:cNvPr>
            <p:cNvGrpSpPr/>
            <p:nvPr/>
          </p:nvGrpSpPr>
          <p:grpSpPr>
            <a:xfrm>
              <a:off x="7023310" y="6595072"/>
              <a:ext cx="208656" cy="45568"/>
              <a:chOff x="7023310" y="6595072"/>
              <a:chExt cx="208656" cy="45568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07CDEE46-2C67-30C3-B730-48AD5B8CAEE9}"/>
                  </a:ext>
                </a:extLst>
              </p:cNvPr>
              <p:cNvSpPr/>
              <p:nvPr/>
            </p:nvSpPr>
            <p:spPr>
              <a:xfrm>
                <a:off x="7057486" y="6617856"/>
                <a:ext cx="140304" cy="4556"/>
              </a:xfrm>
              <a:custGeom>
                <a:avLst/>
                <a:gdLst>
                  <a:gd name="connsiteX0" fmla="*/ 140304 w 140304"/>
                  <a:gd name="connsiteY0" fmla="*/ 0 h 4556"/>
                  <a:gd name="connsiteX1" fmla="*/ 0 w 140304"/>
                  <a:gd name="connsiteY1" fmla="*/ 0 h 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304" h="4556">
                    <a:moveTo>
                      <a:pt x="140304" y="0"/>
                    </a:moveTo>
                    <a:lnTo>
                      <a:pt x="0" y="0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B9D0ACDF-4210-8D4B-E9B9-81791611537D}"/>
                  </a:ext>
                </a:extLst>
              </p:cNvPr>
              <p:cNvSpPr/>
              <p:nvPr/>
            </p:nvSpPr>
            <p:spPr>
              <a:xfrm>
                <a:off x="7186398" y="6595072"/>
                <a:ext cx="45568" cy="45568"/>
              </a:xfrm>
              <a:custGeom>
                <a:avLst/>
                <a:gdLst>
                  <a:gd name="connsiteX0" fmla="*/ 45568 w 45568"/>
                  <a:gd name="connsiteY0" fmla="*/ 22784 h 45568"/>
                  <a:gd name="connsiteX1" fmla="*/ 0 w 45568"/>
                  <a:gd name="connsiteY1" fmla="*/ 45568 h 45568"/>
                  <a:gd name="connsiteX2" fmla="*/ 11392 w 45568"/>
                  <a:gd name="connsiteY2" fmla="*/ 22784 h 45568"/>
                  <a:gd name="connsiteX3" fmla="*/ 0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45568" y="22784"/>
                    </a:moveTo>
                    <a:lnTo>
                      <a:pt x="0" y="45568"/>
                    </a:lnTo>
                    <a:lnTo>
                      <a:pt x="11392" y="227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176CCD1-D630-9FEC-A136-B7A8FF7A1E06}"/>
                  </a:ext>
                </a:extLst>
              </p:cNvPr>
              <p:cNvSpPr/>
              <p:nvPr/>
            </p:nvSpPr>
            <p:spPr>
              <a:xfrm>
                <a:off x="7023310" y="6595072"/>
                <a:ext cx="45568" cy="45568"/>
              </a:xfrm>
              <a:custGeom>
                <a:avLst/>
                <a:gdLst>
                  <a:gd name="connsiteX0" fmla="*/ 0 w 45568"/>
                  <a:gd name="connsiteY0" fmla="*/ 22784 h 45568"/>
                  <a:gd name="connsiteX1" fmla="*/ 45568 w 45568"/>
                  <a:gd name="connsiteY1" fmla="*/ 0 h 45568"/>
                  <a:gd name="connsiteX2" fmla="*/ 34176 w 45568"/>
                  <a:gd name="connsiteY2" fmla="*/ 22784 h 45568"/>
                  <a:gd name="connsiteX3" fmla="*/ 45568 w 45568"/>
                  <a:gd name="connsiteY3" fmla="*/ 45568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0" y="22784"/>
                    </a:moveTo>
                    <a:lnTo>
                      <a:pt x="45568" y="0"/>
                    </a:lnTo>
                    <a:lnTo>
                      <a:pt x="34176" y="22784"/>
                    </a:lnTo>
                    <a:lnTo>
                      <a:pt x="45568" y="45568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Graphic 8">
              <a:extLst>
                <a:ext uri="{FF2B5EF4-FFF2-40B4-BE49-F238E27FC236}">
                  <a16:creationId xmlns:a16="http://schemas.microsoft.com/office/drawing/2014/main" id="{F13E8F32-CE38-DF0E-1117-53BD699FFDAE}"/>
                </a:ext>
              </a:extLst>
            </p:cNvPr>
            <p:cNvGrpSpPr/>
            <p:nvPr/>
          </p:nvGrpSpPr>
          <p:grpSpPr>
            <a:xfrm>
              <a:off x="5935007" y="6595072"/>
              <a:ext cx="276644" cy="45568"/>
              <a:chOff x="5935007" y="6595072"/>
              <a:chExt cx="276644" cy="45568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A25E782E-69A7-A777-3C2C-688734F70A13}"/>
                  </a:ext>
                </a:extLst>
              </p:cNvPr>
              <p:cNvSpPr/>
              <p:nvPr/>
            </p:nvSpPr>
            <p:spPr>
              <a:xfrm>
                <a:off x="5969183" y="6617856"/>
                <a:ext cx="208291" cy="4556"/>
              </a:xfrm>
              <a:custGeom>
                <a:avLst/>
                <a:gdLst>
                  <a:gd name="connsiteX0" fmla="*/ 208292 w 208291"/>
                  <a:gd name="connsiteY0" fmla="*/ 0 h 4556"/>
                  <a:gd name="connsiteX1" fmla="*/ 0 w 208291"/>
                  <a:gd name="connsiteY1" fmla="*/ 0 h 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291" h="4556">
                    <a:moveTo>
                      <a:pt x="208292" y="0"/>
                    </a:moveTo>
                    <a:lnTo>
                      <a:pt x="0" y="0"/>
                    </a:lnTo>
                  </a:path>
                </a:pathLst>
              </a:custGeom>
              <a:noFill/>
              <a:ln w="18215" cap="flat">
                <a:solidFill>
                  <a:srgbClr val="00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211948B-D0DE-3DB5-18FE-0F462346097C}"/>
                  </a:ext>
                </a:extLst>
              </p:cNvPr>
              <p:cNvSpPr/>
              <p:nvPr/>
            </p:nvSpPr>
            <p:spPr>
              <a:xfrm>
                <a:off x="6166083" y="6595072"/>
                <a:ext cx="45568" cy="45568"/>
              </a:xfrm>
              <a:custGeom>
                <a:avLst/>
                <a:gdLst>
                  <a:gd name="connsiteX0" fmla="*/ 45568 w 45568"/>
                  <a:gd name="connsiteY0" fmla="*/ 22784 h 45568"/>
                  <a:gd name="connsiteX1" fmla="*/ 0 w 45568"/>
                  <a:gd name="connsiteY1" fmla="*/ 45568 h 45568"/>
                  <a:gd name="connsiteX2" fmla="*/ 11392 w 45568"/>
                  <a:gd name="connsiteY2" fmla="*/ 22784 h 45568"/>
                  <a:gd name="connsiteX3" fmla="*/ 0 w 45568"/>
                  <a:gd name="connsiteY3" fmla="*/ 0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45568" y="22784"/>
                    </a:moveTo>
                    <a:lnTo>
                      <a:pt x="0" y="45568"/>
                    </a:lnTo>
                    <a:lnTo>
                      <a:pt x="11392" y="227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7442B4F-98B4-EFB5-D667-C03F14068425}"/>
                  </a:ext>
                </a:extLst>
              </p:cNvPr>
              <p:cNvSpPr/>
              <p:nvPr/>
            </p:nvSpPr>
            <p:spPr>
              <a:xfrm>
                <a:off x="5935007" y="6595072"/>
                <a:ext cx="45568" cy="45568"/>
              </a:xfrm>
              <a:custGeom>
                <a:avLst/>
                <a:gdLst>
                  <a:gd name="connsiteX0" fmla="*/ 0 w 45568"/>
                  <a:gd name="connsiteY0" fmla="*/ 22784 h 45568"/>
                  <a:gd name="connsiteX1" fmla="*/ 45568 w 45568"/>
                  <a:gd name="connsiteY1" fmla="*/ 0 h 45568"/>
                  <a:gd name="connsiteX2" fmla="*/ 34176 w 45568"/>
                  <a:gd name="connsiteY2" fmla="*/ 22784 h 45568"/>
                  <a:gd name="connsiteX3" fmla="*/ 45568 w 45568"/>
                  <a:gd name="connsiteY3" fmla="*/ 45568 h 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" h="45568">
                    <a:moveTo>
                      <a:pt x="0" y="22784"/>
                    </a:moveTo>
                    <a:lnTo>
                      <a:pt x="45568" y="0"/>
                    </a:lnTo>
                    <a:lnTo>
                      <a:pt x="34176" y="22784"/>
                    </a:lnTo>
                    <a:lnTo>
                      <a:pt x="45568" y="45568"/>
                    </a:lnTo>
                    <a:close/>
                  </a:path>
                </a:pathLst>
              </a:custGeom>
              <a:solidFill>
                <a:srgbClr val="000000"/>
              </a:solidFill>
              <a:ln w="182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143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860D9-7351-C792-2E41-02DF6CE3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CD10B1-18DC-349D-7802-C235FDE8239C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BUET Low-Cost Accelerometer Network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2AF87ED-F1C2-10C6-F704-0ED6D20711FE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7F98C-94D0-75E9-847A-A0ED0E95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E9676-EDBA-3A7F-B1AD-91C9016A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 descr="A map of a country&#10;&#10;AI-generated content may be incorrect.">
            <a:extLst>
              <a:ext uri="{FF2B5EF4-FFF2-40B4-BE49-F238E27FC236}">
                <a16:creationId xmlns:a16="http://schemas.microsoft.com/office/drawing/2014/main" id="{C11499A7-BB99-188A-F545-62A949A25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8696" r="-1"/>
          <a:stretch>
            <a:fillRect/>
          </a:stretch>
        </p:blipFill>
        <p:spPr>
          <a:xfrm>
            <a:off x="1047750" y="948581"/>
            <a:ext cx="5419725" cy="5407769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9D4C574-52FA-94A1-BA02-5CD86C57E1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413844"/>
              </p:ext>
            </p:extLst>
          </p:nvPr>
        </p:nvGraphicFramePr>
        <p:xfrm>
          <a:off x="7277101" y="2085975"/>
          <a:ext cx="3467099" cy="3306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998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C9FE5-734B-8DAB-1D28-3D0996638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5C3013-372B-DFE2-3B87-76125CDD0BB8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Accelerometer Calibration Test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A6F686C-885D-3150-8E2E-0C46BF1A3D29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87F94-086C-8B5C-3737-B366CE44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3E28EC-CA07-DB65-917E-E703DE35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B5496-09EC-A12A-5192-E470202C0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" b="1871"/>
          <a:stretch/>
        </p:blipFill>
        <p:spPr>
          <a:xfrm>
            <a:off x="-1" y="769140"/>
            <a:ext cx="11513977" cy="5476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D8AB4E-2D33-26B9-FFCA-A4CBCE136B0A}"/>
              </a:ext>
            </a:extLst>
          </p:cNvPr>
          <p:cNvSpPr txBox="1"/>
          <p:nvPr/>
        </p:nvSpPr>
        <p:spPr>
          <a:xfrm>
            <a:off x="2799472" y="6061110"/>
            <a:ext cx="647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Simulation of Chi-Chi Earthquake on Shake Table at </a:t>
            </a:r>
            <a:r>
              <a:rPr lang="en-US" dirty="0" err="1"/>
              <a:t>CUET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4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C1E95-7CA9-41AF-7266-69CFEFE61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india with cities&#10;&#10;AI-generated content may be incorrect.">
            <a:extLst>
              <a:ext uri="{FF2B5EF4-FFF2-40B4-BE49-F238E27FC236}">
                <a16:creationId xmlns:a16="http://schemas.microsoft.com/office/drawing/2014/main" id="{639A2CEE-D1E4-468B-73A4-30A2B43D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06A8B0A-9FFF-28E2-BAC7-D8D2DD6729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138748"/>
              </p:ext>
            </p:extLst>
          </p:nvPr>
        </p:nvGraphicFramePr>
        <p:xfrm>
          <a:off x="218007" y="1534160"/>
          <a:ext cx="4497829" cy="4226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5A5AD-FF95-9D80-F95D-12078D4A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28 July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117FC3-10AD-2CE8-AA1B-9DD955E1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B98BC13-8792-4E3E-A256-2F3B9A0F5BA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C0F2CBA-E13D-7814-FCBF-EBC9C038F504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1A1B6-988C-9F93-AB70-4844DCD0B90D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Record of a Recent Earthquake 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8D6E1062-88D0-EC1C-2020-CA50C149C97C}"/>
              </a:ext>
            </a:extLst>
          </p:cNvPr>
          <p:cNvSpPr/>
          <p:nvPr/>
        </p:nvSpPr>
        <p:spPr>
          <a:xfrm rot="5400000">
            <a:off x="10159" y="-5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042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E79D8-F83A-F16D-6B2D-47AF3D8D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0631EB-2018-4D69-D084-C31556AC92BD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Record of Recent Earthquake (</a:t>
            </a:r>
            <a:r>
              <a:rPr lang="en-US" sz="4000" b="1" dirty="0" err="1">
                <a:latin typeface="Century Gothic" panose="020B0502020202020204" pitchFamily="34" charset="0"/>
              </a:rPr>
              <a:t>CUET</a:t>
            </a:r>
            <a:r>
              <a:rPr lang="en-US" sz="4000" b="1" dirty="0">
                <a:latin typeface="Century Gothic" panose="020B0502020202020204" pitchFamily="34" charset="0"/>
              </a:rPr>
              <a:t> Station) 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C54DE38-D658-BBDD-53CF-40EE2B8CD976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9D3553-1930-16D7-EBD8-1FB2C479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DD792-2318-AB04-C30E-A3BE8726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 descr="A graph of a sound wave&#10;&#10;AI-generated content may be incorrect.">
            <a:extLst>
              <a:ext uri="{FF2B5EF4-FFF2-40B4-BE49-F238E27FC236}">
                <a16:creationId xmlns:a16="http://schemas.microsoft.com/office/drawing/2014/main" id="{DEF289CE-FB11-249D-A799-A85D8E4C1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975"/>
            <a:ext cx="11353800" cy="56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2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506A6-1538-884C-DD6C-CC1AFA837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B1BE3B-5340-AA62-4FAF-F04F6951BA9F}"/>
              </a:ext>
            </a:extLst>
          </p:cNvPr>
          <p:cNvSpPr/>
          <p:nvPr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entury Gothic" panose="020B0502020202020204" pitchFamily="34" charset="0"/>
              </a:rPr>
              <a:t>     Record of Recent Earthquake (</a:t>
            </a:r>
            <a:r>
              <a:rPr lang="en-US" sz="4000" b="1" dirty="0" err="1">
                <a:latin typeface="Century Gothic" panose="020B0502020202020204" pitchFamily="34" charset="0"/>
              </a:rPr>
              <a:t>CUET</a:t>
            </a:r>
            <a:r>
              <a:rPr lang="en-US" sz="4000" b="1" dirty="0">
                <a:latin typeface="Century Gothic" panose="020B0502020202020204" pitchFamily="34" charset="0"/>
              </a:rPr>
              <a:t> Station) </a:t>
            </a:r>
            <a:endParaRPr lang="en-GB" sz="3200" b="1" spc="600" dirty="0">
              <a:latin typeface="Century" panose="020406040505050203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ADDA1C3-2409-DBFF-A74A-576B15807B6E}"/>
              </a:ext>
            </a:extLst>
          </p:cNvPr>
          <p:cNvSpPr/>
          <p:nvPr/>
        </p:nvSpPr>
        <p:spPr>
          <a:xfrm rot="5400000">
            <a:off x="-1" y="-1"/>
            <a:ext cx="703385" cy="7033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D89B3-F119-573E-AFF2-D937608EB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 July 2025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6C1C1-ED80-1F28-9856-FF4FD58C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8BC13-8792-4E3E-A256-2F3B9A0F5BA1}" type="slidenum">
              <a:rPr lang="en-GB" smtClean="0"/>
              <a:t>9</a:t>
            </a:fld>
            <a:endParaRPr lang="en-GB"/>
          </a:p>
        </p:txBody>
      </p:sp>
      <p:pic>
        <p:nvPicPr>
          <p:cNvPr id="7" name="Picture 6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74A5AC6F-AAEB-B895-72B6-4D0F84343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384"/>
            <a:ext cx="11633200" cy="57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02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b203b6-cd1c-4233-bf82-baa8eb7e2b9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766B3C189048419BB4DF15E983FAF9" ma:contentTypeVersion="16" ma:contentTypeDescription="Create a new document." ma:contentTypeScope="" ma:versionID="e831474163abcdd093fcc2450e3d6701">
  <xsd:schema xmlns:xsd="http://www.w3.org/2001/XMLSchema" xmlns:xs="http://www.w3.org/2001/XMLSchema" xmlns:p="http://schemas.microsoft.com/office/2006/metadata/properties" xmlns:ns3="9db203b6-cd1c-4233-bf82-baa8eb7e2b95" xmlns:ns4="838b4f81-6b96-4e76-b182-3799167b6b5e" targetNamespace="http://schemas.microsoft.com/office/2006/metadata/properties" ma:root="true" ma:fieldsID="672495802b9d3c01e71d860a9909065a" ns3:_="" ns4:_="">
    <xsd:import namespace="9db203b6-cd1c-4233-bf82-baa8eb7e2b95"/>
    <xsd:import namespace="838b4f81-6b96-4e76-b182-3799167b6b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203b6-cd1c-4233-bf82-baa8eb7e2b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b4f81-6b96-4e76-b182-3799167b6b5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34710E-F990-451F-BF5E-EF8FEDB34E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453E83-A752-4993-B78B-68514A540855}">
  <ds:schemaRefs>
    <ds:schemaRef ds:uri="http://schemas.microsoft.com/office/2006/metadata/properties"/>
    <ds:schemaRef ds:uri="http://schemas.microsoft.com/office/infopath/2007/PartnerControls"/>
    <ds:schemaRef ds:uri="9db203b6-cd1c-4233-bf82-baa8eb7e2b95"/>
  </ds:schemaRefs>
</ds:datastoreItem>
</file>

<file path=customXml/itemProps3.xml><?xml version="1.0" encoding="utf-8"?>
<ds:datastoreItem xmlns:ds="http://schemas.openxmlformats.org/officeDocument/2006/customXml" ds:itemID="{4EB14B04-5380-4A35-8528-91A664B04B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b203b6-cd1c-4233-bf82-baa8eb7e2b95"/>
    <ds:schemaRef ds:uri="838b4f81-6b96-4e76-b182-3799167b6b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4035</TotalTime>
  <Words>644</Words>
  <Application>Microsoft Office PowerPoint</Application>
  <PresentationFormat>Widescreen</PresentationFormat>
  <Paragraphs>147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Century</vt:lpstr>
      <vt:lpstr>Century Gothic</vt:lpstr>
      <vt:lpstr>Times New Roman</vt:lpstr>
      <vt:lpstr>Office Theme</vt:lpstr>
      <vt:lpstr>Development of Low-Cost Methods for Monitoring &amp; Early Warning for Geohazards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Low-cost Accelerometer with Trigger Warning System</dc:title>
  <dc:creator>1704095 - Saleh Hamza</dc:creator>
  <cp:lastModifiedBy>1906055 - Tasmin Khan</cp:lastModifiedBy>
  <cp:revision>351</cp:revision>
  <dcterms:created xsi:type="dcterms:W3CDTF">2023-09-19T04:17:00Z</dcterms:created>
  <dcterms:modified xsi:type="dcterms:W3CDTF">2025-09-14T18:22:15Z</dcterms:modified>
</cp:coreProperties>
</file>